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803" r:id="rId1"/>
    <p:sldMasterId id="2147483804" r:id="rId2"/>
    <p:sldMasterId id="2147483805" r:id="rId3"/>
    <p:sldMasterId id="214748380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F6D419A2-925F-443C-A3D9-B63E20F0FA3A}" name="기본 구역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</p14:sldIdLst>
        </p14:section>
        <p14:section id="{FE8414AE-C0A5-48BA-B750-2A96AD3E6308}" name="제목 없는 구역">
          <p14:sldIdLst/>
        </p14:section>
      </p14:section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956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192" y="72"/>
      </p:cViewPr>
      <p:guideLst>
        <p:guide orient="horz" pos="2151"/>
        <p:guide pos="3839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5.xml"  /><Relationship Id="rId11" Type="http://schemas.openxmlformats.org/officeDocument/2006/relationships/slide" Target="slides/slide6.xml"  /><Relationship Id="rId12" Type="http://schemas.openxmlformats.org/officeDocument/2006/relationships/slide" Target="slides/slide7.xml"  /><Relationship Id="rId13" Type="http://schemas.openxmlformats.org/officeDocument/2006/relationships/slide" Target="slides/slide8.xml"  /><Relationship Id="rId14" Type="http://schemas.openxmlformats.org/officeDocument/2006/relationships/slide" Target="slides/slide9.xml"  /><Relationship Id="rId15" Type="http://schemas.openxmlformats.org/officeDocument/2006/relationships/slide" Target="slides/slide10.xml"  /><Relationship Id="rId16" Type="http://schemas.openxmlformats.org/officeDocument/2006/relationships/slide" Target="slides/slide11.xml"  /><Relationship Id="rId17" Type="http://schemas.openxmlformats.org/officeDocument/2006/relationships/slide" Target="slides/slide12.xml"  /><Relationship Id="rId18" Type="http://schemas.openxmlformats.org/officeDocument/2006/relationships/slide" Target="slides/slide13.xml"  /><Relationship Id="rId19" Type="http://schemas.openxmlformats.org/officeDocument/2006/relationships/slide" Target="slides/slide14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5.xml"  /><Relationship Id="rId21" Type="http://schemas.openxmlformats.org/officeDocument/2006/relationships/slide" Target="slides/slide16.xml"  /><Relationship Id="rId22" Type="http://schemas.openxmlformats.org/officeDocument/2006/relationships/slide" Target="slides/slide17.xml"  /><Relationship Id="rId23" Type="http://schemas.openxmlformats.org/officeDocument/2006/relationships/slide" Target="slides/slide18.xml"  /><Relationship Id="rId24" Type="http://schemas.openxmlformats.org/officeDocument/2006/relationships/slide" Target="slides/slide19.xml"  /><Relationship Id="rId25" Type="http://schemas.openxmlformats.org/officeDocument/2006/relationships/presProps" Target="presProps.xml"  /><Relationship Id="rId26" Type="http://schemas.openxmlformats.org/officeDocument/2006/relationships/viewProps" Target="viewProps.xml"  /><Relationship Id="rId27" Type="http://schemas.openxmlformats.org/officeDocument/2006/relationships/theme" Target="theme/theme1.xml"  /><Relationship Id="rId28" Type="http://schemas.openxmlformats.org/officeDocument/2006/relationships/tableStyles" Target="tableStyles.xml"  /><Relationship Id="rId3" Type="http://schemas.openxmlformats.org/officeDocument/2006/relationships/slideMaster" Target="slideMasters/slideMaster3.xml"  /><Relationship Id="rId4" Type="http://schemas.openxmlformats.org/officeDocument/2006/relationships/slideMaster" Target="slideMasters/slideMaster4.xml"  /><Relationship Id="rId5" Type="http://schemas.openxmlformats.org/officeDocument/2006/relationships/notesMaster" Target="notesMasters/notesMaster1.xml"  /><Relationship Id="rId6" Type="http://schemas.openxmlformats.org/officeDocument/2006/relationships/slide" Target="slides/slide1.xml"  /><Relationship Id="rId7" Type="http://schemas.openxmlformats.org/officeDocument/2006/relationships/slide" Target="slides/slide2.xml"  /><Relationship Id="rId8" Type="http://schemas.openxmlformats.org/officeDocument/2006/relationships/slide" Target="slides/slide3.xml"  /><Relationship Id="rId9" Type="http://schemas.openxmlformats.org/officeDocument/2006/relationships/slide" Target="slides/slide4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5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26526641-A270-4BEE-9E61-414B4942254C}" type="datetime1">
              <a:rPr lang="ko-KR" altLang="en-US"/>
              <a:pPr lvl="0">
                <a:defRPr/>
              </a:pPr>
              <a:t>2023-03-20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66FC3C4-8EC4-49CC-912B-31A5AC946A1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/Relationships>
</file>

<file path=ppt/slideLayouts/_rels/slideLayout3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/Relationships>
</file>

<file path=ppt/slideLayouts/_rels/slideLayout3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/Relationships>
</file>

<file path=ppt/slideLayouts/_rels/slideLayout3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/Relationships>
</file>

<file path=ppt/slideLayouts/_rels/slideLayout3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/Relationships>
</file>

<file path=ppt/slideLayouts/_rels/slideLayout3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/Relationships>
</file>

<file path=ppt/slideLayouts/_rels/slideLayout4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/Relationships>
</file>

<file path=ppt/slideLayouts/_rels/slideLayout4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/Relationships>
</file>

<file path=ppt/slideLayouts/_rels/slideLayout4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/Relationships>
</file>

<file path=ppt/slideLayouts/_rels/slideLayout4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3/15/2023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43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3/15/2023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819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3/15/2023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142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3/15/2023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5477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3/15/2023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297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3/15/2023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9527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3/15/2023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5451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3/15/2023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0662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3/15/2023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0355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3/15/2023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8935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3/15/2023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135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3/15/2023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4152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3/15/2023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7187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3/15/2023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398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3/15/2023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0346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3/15/2023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9708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3/15/2023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7257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3/15/2023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7942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3/15/2023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0068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3/15/2023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9686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3/15/2023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8737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3/15/2023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677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3/15/2023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9805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3/15/2023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4458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3/15/2023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5799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3/15/2023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07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3/15/2023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9886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3/15/2023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9176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3/15/2023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2156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3/15/2023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1145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3/15/2023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50462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3/15/2023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4940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3/15/2023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554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3/15/2023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07568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3/15/2023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370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3/15/2023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16501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3/15/2023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0736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3/15/2023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30658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3/15/2023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726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3/15/2023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171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3/15/2023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359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3/15/2023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801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3/15/2023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381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3/15/2023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514109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10" Type="http://schemas.openxmlformats.org/officeDocument/2006/relationships/slideLayout" Target="../slideLayouts/slideLayout21.xml"  /><Relationship Id="rId11" Type="http://schemas.openxmlformats.org/officeDocument/2006/relationships/slideLayout" Target="../slideLayouts/slideLayout22.xml"  /><Relationship Id="rId12" Type="http://schemas.openxmlformats.org/officeDocument/2006/relationships/theme" Target="../theme/theme2.xml"  /><Relationship Id="rId2" Type="http://schemas.openxmlformats.org/officeDocument/2006/relationships/slideLayout" Target="../slideLayouts/slideLayout13.xml"  /><Relationship Id="rId3" Type="http://schemas.openxmlformats.org/officeDocument/2006/relationships/slideLayout" Target="../slideLayouts/slideLayout14.xml"  /><Relationship Id="rId4" Type="http://schemas.openxmlformats.org/officeDocument/2006/relationships/slideLayout" Target="../slideLayouts/slideLayout15.xml"  /><Relationship Id="rId5" Type="http://schemas.openxmlformats.org/officeDocument/2006/relationships/slideLayout" Target="../slideLayouts/slideLayout16.xml"  /><Relationship Id="rId6" Type="http://schemas.openxmlformats.org/officeDocument/2006/relationships/slideLayout" Target="../slideLayouts/slideLayout17.xml"  /><Relationship Id="rId7" Type="http://schemas.openxmlformats.org/officeDocument/2006/relationships/slideLayout" Target="../slideLayouts/slideLayout18.xml"  /><Relationship Id="rId8" Type="http://schemas.openxmlformats.org/officeDocument/2006/relationships/slideLayout" Target="../slideLayouts/slideLayout19.xml"  /><Relationship Id="rId9" Type="http://schemas.openxmlformats.org/officeDocument/2006/relationships/slideLayout" Target="../slideLayouts/slideLayout20.xml"  /></Relationships>
</file>

<file path=ppt/slideMasters/_rels/slideMaster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10" Type="http://schemas.openxmlformats.org/officeDocument/2006/relationships/slideLayout" Target="../slideLayouts/slideLayout32.xml"  /><Relationship Id="rId11" Type="http://schemas.openxmlformats.org/officeDocument/2006/relationships/slideLayout" Target="../slideLayouts/slideLayout33.xml"  /><Relationship Id="rId12" Type="http://schemas.openxmlformats.org/officeDocument/2006/relationships/theme" Target="../theme/theme3.xml"  /><Relationship Id="rId2" Type="http://schemas.openxmlformats.org/officeDocument/2006/relationships/slideLayout" Target="../slideLayouts/slideLayout24.xml"  /><Relationship Id="rId3" Type="http://schemas.openxmlformats.org/officeDocument/2006/relationships/slideLayout" Target="../slideLayouts/slideLayout25.xml"  /><Relationship Id="rId4" Type="http://schemas.openxmlformats.org/officeDocument/2006/relationships/slideLayout" Target="../slideLayouts/slideLayout26.xml"  /><Relationship Id="rId5" Type="http://schemas.openxmlformats.org/officeDocument/2006/relationships/slideLayout" Target="../slideLayouts/slideLayout27.xml"  /><Relationship Id="rId6" Type="http://schemas.openxmlformats.org/officeDocument/2006/relationships/slideLayout" Target="../slideLayouts/slideLayout28.xml"  /><Relationship Id="rId7" Type="http://schemas.openxmlformats.org/officeDocument/2006/relationships/slideLayout" Target="../slideLayouts/slideLayout29.xml"  /><Relationship Id="rId8" Type="http://schemas.openxmlformats.org/officeDocument/2006/relationships/slideLayout" Target="../slideLayouts/slideLayout30.xml"  /><Relationship Id="rId9" Type="http://schemas.openxmlformats.org/officeDocument/2006/relationships/slideLayout" Target="../slideLayouts/slideLayout31.xml"  /></Relationships>
</file>

<file path=ppt/slideMasters/_rels/slideMaster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4.xml"  /><Relationship Id="rId10" Type="http://schemas.openxmlformats.org/officeDocument/2006/relationships/slideLayout" Target="../slideLayouts/slideLayout43.xml"  /><Relationship Id="rId11" Type="http://schemas.openxmlformats.org/officeDocument/2006/relationships/slideLayout" Target="../slideLayouts/slideLayout44.xml"  /><Relationship Id="rId12" Type="http://schemas.openxmlformats.org/officeDocument/2006/relationships/theme" Target="../theme/theme4.xml"  /><Relationship Id="rId2" Type="http://schemas.openxmlformats.org/officeDocument/2006/relationships/slideLayout" Target="../slideLayouts/slideLayout35.xml"  /><Relationship Id="rId3" Type="http://schemas.openxmlformats.org/officeDocument/2006/relationships/slideLayout" Target="../slideLayouts/slideLayout36.xml"  /><Relationship Id="rId4" Type="http://schemas.openxmlformats.org/officeDocument/2006/relationships/slideLayout" Target="../slideLayouts/slideLayout37.xml"  /><Relationship Id="rId5" Type="http://schemas.openxmlformats.org/officeDocument/2006/relationships/slideLayout" Target="../slideLayouts/slideLayout38.xml"  /><Relationship Id="rId6" Type="http://schemas.openxmlformats.org/officeDocument/2006/relationships/slideLayout" Target="../slideLayouts/slideLayout39.xml"  /><Relationship Id="rId7" Type="http://schemas.openxmlformats.org/officeDocument/2006/relationships/slideLayout" Target="../slideLayouts/slideLayout40.xml"  /><Relationship Id="rId8" Type="http://schemas.openxmlformats.org/officeDocument/2006/relationships/slideLayout" Target="../slideLayouts/slideLayout41.xml"  /><Relationship Id="rId9" Type="http://schemas.openxmlformats.org/officeDocument/2006/relationships/slideLayout" Target="../slideLayouts/slideLayout42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3/15/2023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fld id="{F7021451-1387-4CA6-816F-3879F97B5C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587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3/15/2023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fld id="{F7021451-1387-4CA6-816F-3879F97B5C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25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3/15/2023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fld id="{F7021451-1387-4CA6-816F-3879F97B5C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292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3/15/2023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fld id="{F7021451-1387-4CA6-816F-3879F97B5C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049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4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2.png"  /><Relationship Id="rId3" Type="http://schemas.openxmlformats.org/officeDocument/2006/relationships/image" Target="../media/image32.png"  /><Relationship Id="rId4" Type="http://schemas.openxmlformats.org/officeDocument/2006/relationships/image" Target="../media/image32.png"  /><Relationship Id="rId5" Type="http://schemas.openxmlformats.org/officeDocument/2006/relationships/image" Target="../media/image32.png"  /><Relationship Id="rId6" Type="http://schemas.openxmlformats.org/officeDocument/2006/relationships/image" Target="../media/image32.png"  /><Relationship Id="rId7" Type="http://schemas.openxmlformats.org/officeDocument/2006/relationships/image" Target="../media/image3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Relationship Id="rId4" Type="http://schemas.openxmlformats.org/officeDocument/2006/relationships/image" Target="../media/image37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8.png"  /><Relationship Id="rId3" Type="http://schemas.openxmlformats.org/officeDocument/2006/relationships/image" Target="../media/image39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0.png"  /><Relationship Id="rId3" Type="http://schemas.openxmlformats.org/officeDocument/2006/relationships/image" Target="../media/image4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2.png"  /><Relationship Id="rId3" Type="http://schemas.openxmlformats.org/officeDocument/2006/relationships/image" Target="../media/image43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4.png"  /><Relationship Id="rId3" Type="http://schemas.openxmlformats.org/officeDocument/2006/relationships/image" Target="../media/image45.png"  /><Relationship Id="rId4" Type="http://schemas.openxmlformats.org/officeDocument/2006/relationships/image" Target="../media/image46.png"  /><Relationship Id="rId5" Type="http://schemas.openxmlformats.org/officeDocument/2006/relationships/image" Target="../media/image47.png"  /><Relationship Id="rId6" Type="http://schemas.openxmlformats.org/officeDocument/2006/relationships/image" Target="../media/image47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8.png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Relationship Id="rId5" Type="http://schemas.openxmlformats.org/officeDocument/2006/relationships/image" Target="../media/image51.png"  /><Relationship Id="rId6" Type="http://schemas.openxmlformats.org/officeDocument/2006/relationships/image" Target="../media/image52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5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10" Type="http://schemas.openxmlformats.org/officeDocument/2006/relationships/image" Target="../media/image11.png"  /><Relationship Id="rId11" Type="http://schemas.openxmlformats.org/officeDocument/2006/relationships/image" Target="../media/image12.png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Relationship Id="rId6" Type="http://schemas.openxmlformats.org/officeDocument/2006/relationships/image" Target="../media/image7.png"  /><Relationship Id="rId7" Type="http://schemas.openxmlformats.org/officeDocument/2006/relationships/image" Target="../media/image8.png"  /><Relationship Id="rId8" Type="http://schemas.openxmlformats.org/officeDocument/2006/relationships/image" Target="../media/image9.png"  /><Relationship Id="rId9" Type="http://schemas.openxmlformats.org/officeDocument/2006/relationships/image" Target="../media/image10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1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Relationship Id="rId5" Type="http://schemas.openxmlformats.org/officeDocument/2006/relationships/image" Target="../media/image21.png"  /><Relationship Id="rId6" Type="http://schemas.openxmlformats.org/officeDocument/2006/relationships/image" Target="../media/image2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5.png" 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Relationship Id="rId5" Type="http://schemas.openxmlformats.org/officeDocument/2006/relationships/image" Target="../media/image27.png"  /><Relationship Id="rId6" Type="http://schemas.openxmlformats.org/officeDocument/2006/relationships/image" Target="../media/image27.png"  /><Relationship Id="rId7" Type="http://schemas.openxmlformats.org/officeDocument/2006/relationships/image" Target="../media/image28.png"  /><Relationship Id="rId8" Type="http://schemas.openxmlformats.org/officeDocument/2006/relationships/image" Target="../media/image29.png"  /><Relationship Id="rId9" Type="http://schemas.openxmlformats.org/officeDocument/2006/relationships/image" Target="../media/image30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0b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20750"/>
            <a:ext cx="12192000" cy="5016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bff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"/>
          <p:cNvSpPr txBox="1"/>
          <p:nvPr/>
        </p:nvSpPr>
        <p:spPr>
          <a:xfrm>
            <a:off x="259245" y="186657"/>
            <a:ext cx="7844269" cy="697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>
                <a:solidFill>
                  <a:schemeClr val="lt1"/>
                </a:solidFill>
                <a:latin typeface="카페24 써라운드"/>
                <a:ea typeface="카페24 써라운드"/>
              </a:rPr>
              <a:t>개발과정 </a:t>
            </a:r>
            <a:r>
              <a:rPr lang="en-US" altLang="ko-KR" sz="3000">
                <a:solidFill>
                  <a:schemeClr val="lt1"/>
                </a:solidFill>
                <a:latin typeface="카페24 써라운드"/>
                <a:ea typeface="카페24 써라운드"/>
              </a:rPr>
              <a:t>-</a:t>
            </a:r>
            <a:r>
              <a:rPr lang="ko-KR" altLang="en-US" sz="3000">
                <a:solidFill>
                  <a:schemeClr val="lt1"/>
                </a:solidFill>
                <a:latin typeface="카페24 써라운드"/>
                <a:ea typeface="카페24 써라운드"/>
              </a:rPr>
              <a:t> </a:t>
            </a:r>
            <a:r>
              <a:rPr lang="en-US" altLang="ko-KR" sz="3000">
                <a:solidFill>
                  <a:schemeClr val="lt1"/>
                </a:solidFill>
                <a:latin typeface="카페24 써라운드"/>
                <a:ea typeface="카페24 써라운드"/>
              </a:rPr>
              <a:t>DB</a:t>
            </a:r>
            <a:r>
              <a:rPr lang="ko-KR" altLang="en-US" sz="3000">
                <a:solidFill>
                  <a:schemeClr val="lt1"/>
                </a:solidFill>
                <a:latin typeface="카페24 써라운드"/>
                <a:ea typeface="카페24 써라운드"/>
              </a:rPr>
              <a:t> 구조   </a:t>
            </a:r>
            <a:r>
              <a:rPr lang="ko-KR" altLang="en-US" sz="4000">
                <a:solidFill>
                  <a:schemeClr val="lt1"/>
                </a:solidFill>
                <a:latin typeface="카페24 써라운드"/>
                <a:ea typeface="카페24 써라운드"/>
              </a:rPr>
              <a:t>                                           </a:t>
            </a:r>
            <a:r>
              <a:rPr lang="ko-KR" altLang="en-US" sz="3000">
                <a:ln w="9525" cap="flat" cmpd="sng" algn="ctr">
                  <a:solidFill>
                    <a:schemeClr val="lt1"/>
                  </a:solidFill>
                  <a:prstDash val="solid"/>
                  <a:round/>
                </a:ln>
                <a:solidFill>
                  <a:schemeClr val="lt1"/>
                </a:solidFill>
                <a:latin typeface="카페24 써라운드"/>
                <a:ea typeface="카페24 써라운드"/>
              </a:rPr>
              <a:t> </a:t>
            </a:r>
            <a:r>
              <a:rPr lang="ko-KR" altLang="en-US" sz="3000">
                <a:ln w="9525" cap="flat" cmpd="sng" algn="ctr">
                  <a:solidFill>
                    <a:schemeClr val="lt1"/>
                  </a:solidFill>
                  <a:prstDash val="solid"/>
                  <a:round/>
                </a:ln>
                <a:solidFill>
                  <a:schemeClr val="lt1"/>
                </a:solidFill>
                <a:latin typeface="HY동녘B"/>
                <a:ea typeface="HY동녘B"/>
              </a:rPr>
              <a:t>                                                                           </a:t>
            </a:r>
            <a:endParaRPr lang="ko-KR" altLang="en-US" sz="3000">
              <a:ln w="9525" cap="flat" cmpd="sng" algn="ctr">
                <a:solidFill>
                  <a:schemeClr val="lt1"/>
                </a:solidFill>
                <a:prstDash val="solid"/>
                <a:round/>
              </a:ln>
              <a:solidFill>
                <a:schemeClr val="lt1"/>
              </a:solidFill>
              <a:latin typeface="HY동녘B"/>
              <a:ea typeface="HY동녘B"/>
            </a:endParaRPr>
          </a:p>
        </p:txBody>
      </p:sp>
      <p:cxnSp>
        <p:nvCxnSpPr>
          <p:cNvPr id="24" name="직선 연결선 11"/>
          <p:cNvCxnSpPr/>
          <p:nvPr/>
        </p:nvCxnSpPr>
        <p:spPr>
          <a:xfrm>
            <a:off x="418900" y="6529670"/>
            <a:ext cx="11354199" cy="0"/>
          </a:xfrm>
          <a:prstGeom prst="line">
            <a:avLst/>
          </a:prstGeom>
          <a:ln w="38100">
            <a:solidFill>
              <a:srgbClr val="00bf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"/>
          <p:cNvSpPr txBox="1"/>
          <p:nvPr/>
        </p:nvSpPr>
        <p:spPr>
          <a:xfrm>
            <a:off x="11156758" y="215248"/>
            <a:ext cx="904395" cy="699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lt1"/>
                </a:solidFill>
                <a:latin typeface="카페24 써라운드"/>
                <a:ea typeface="카페24 써라운드"/>
              </a:rPr>
              <a:t>02</a:t>
            </a:r>
            <a:endParaRPr lang="en-US" altLang="ko-KR" sz="4000">
              <a:solidFill>
                <a:schemeClr val="lt1"/>
              </a:solidFill>
              <a:latin typeface="카페24 써라운드"/>
              <a:ea typeface="카페24 써라운드"/>
            </a:endParaRPr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2160" y="914400"/>
            <a:ext cx="8247678" cy="54859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bff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"/>
          <p:cNvSpPr txBox="1"/>
          <p:nvPr/>
        </p:nvSpPr>
        <p:spPr>
          <a:xfrm>
            <a:off x="259245" y="186657"/>
            <a:ext cx="6631994" cy="697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>
                <a:solidFill>
                  <a:schemeClr val="lt1"/>
                </a:solidFill>
                <a:latin typeface="카페24 써라운드"/>
                <a:ea typeface="카페24 써라운드"/>
              </a:rPr>
              <a:t>개발과정 </a:t>
            </a:r>
            <a:r>
              <a:rPr lang="en-US" altLang="ko-KR" sz="3000">
                <a:solidFill>
                  <a:schemeClr val="lt1"/>
                </a:solidFill>
                <a:latin typeface="카페24 써라운드"/>
                <a:ea typeface="카페24 써라운드"/>
              </a:rPr>
              <a:t>-</a:t>
            </a:r>
            <a:r>
              <a:rPr lang="ko-KR" altLang="en-US" sz="3000">
                <a:solidFill>
                  <a:schemeClr val="lt1"/>
                </a:solidFill>
                <a:latin typeface="카페24 써라운드"/>
                <a:ea typeface="카페24 써라운드"/>
              </a:rPr>
              <a:t> </a:t>
            </a:r>
            <a:r>
              <a:rPr lang="en-US" altLang="ko-KR" sz="3000">
                <a:solidFill>
                  <a:schemeClr val="lt1"/>
                </a:solidFill>
                <a:latin typeface="카페24 써라운드"/>
                <a:ea typeface="카페24 써라운드"/>
              </a:rPr>
              <a:t>USECASE</a:t>
            </a:r>
            <a:r>
              <a:rPr lang="ko-KR" altLang="en-US" sz="3000">
                <a:solidFill>
                  <a:schemeClr val="lt1"/>
                </a:solidFill>
                <a:latin typeface="카페24 써라운드"/>
                <a:ea typeface="카페24 써라운드"/>
              </a:rPr>
              <a:t> </a:t>
            </a:r>
            <a:r>
              <a:rPr lang="ko-KR" altLang="en-US" sz="4000">
                <a:solidFill>
                  <a:schemeClr val="lt1"/>
                </a:solidFill>
                <a:latin typeface="카페24 써라운드"/>
                <a:ea typeface="카페24 써라운드"/>
              </a:rPr>
              <a:t>                                          </a:t>
            </a:r>
            <a:r>
              <a:rPr lang="ko-KR" altLang="en-US" sz="3000">
                <a:ln w="9525" cap="flat" cmpd="sng" algn="ctr">
                  <a:solidFill>
                    <a:schemeClr val="lt1"/>
                  </a:solidFill>
                  <a:prstDash val="solid"/>
                  <a:round/>
                </a:ln>
                <a:solidFill>
                  <a:schemeClr val="lt1"/>
                </a:solidFill>
                <a:latin typeface="카페24 써라운드"/>
                <a:ea typeface="카페24 써라운드"/>
              </a:rPr>
              <a:t> </a:t>
            </a:r>
            <a:r>
              <a:rPr lang="ko-KR" altLang="en-US" sz="3000">
                <a:ln w="9525" cap="flat" cmpd="sng" algn="ctr">
                  <a:solidFill>
                    <a:schemeClr val="lt1"/>
                  </a:solidFill>
                  <a:prstDash val="solid"/>
                  <a:round/>
                </a:ln>
                <a:solidFill>
                  <a:schemeClr val="lt1"/>
                </a:solidFill>
                <a:latin typeface="HY동녘B"/>
                <a:ea typeface="HY동녘B"/>
              </a:rPr>
              <a:t>                                                                           </a:t>
            </a:r>
            <a:endParaRPr lang="ko-KR" altLang="en-US" sz="3000">
              <a:ln w="9525" cap="flat" cmpd="sng" algn="ctr">
                <a:solidFill>
                  <a:schemeClr val="lt1"/>
                </a:solidFill>
                <a:prstDash val="solid"/>
                <a:round/>
              </a:ln>
              <a:solidFill>
                <a:schemeClr val="lt1"/>
              </a:solidFill>
              <a:latin typeface="HY동녘B"/>
              <a:ea typeface="HY동녘B"/>
            </a:endParaRPr>
          </a:p>
        </p:txBody>
      </p:sp>
      <p:cxnSp>
        <p:nvCxnSpPr>
          <p:cNvPr id="38" name="직선 연결선 11"/>
          <p:cNvCxnSpPr/>
          <p:nvPr/>
        </p:nvCxnSpPr>
        <p:spPr>
          <a:xfrm>
            <a:off x="418900" y="6529670"/>
            <a:ext cx="11354199" cy="0"/>
          </a:xfrm>
          <a:prstGeom prst="line">
            <a:avLst/>
          </a:prstGeom>
          <a:ln w="38100">
            <a:solidFill>
              <a:srgbClr val="00bf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"/>
          <p:cNvSpPr txBox="1"/>
          <p:nvPr/>
        </p:nvSpPr>
        <p:spPr>
          <a:xfrm>
            <a:off x="11156758" y="215248"/>
            <a:ext cx="904395" cy="699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lt1"/>
                </a:solidFill>
                <a:latin typeface="카페24 써라운드"/>
                <a:ea typeface="카페24 써라운드"/>
              </a:rPr>
              <a:t>02</a:t>
            </a:r>
            <a:endParaRPr lang="en-US" altLang="ko-KR" sz="4000">
              <a:solidFill>
                <a:schemeClr val="lt1"/>
              </a:solidFill>
              <a:latin typeface="카페24 써라운드"/>
              <a:ea typeface="카페24 써라운드"/>
            </a:endParaRPr>
          </a:p>
        </p:txBody>
      </p:sp>
      <p:sp>
        <p:nvSpPr>
          <p:cNvPr id="41" name="직사각형 14"/>
          <p:cNvSpPr/>
          <p:nvPr/>
        </p:nvSpPr>
        <p:spPr>
          <a:xfrm>
            <a:off x="1340265" y="1174550"/>
            <a:ext cx="7254172" cy="5176314"/>
          </a:xfrm>
          <a:prstGeom prst="rect">
            <a:avLst/>
          </a:prstGeom>
          <a:noFill/>
          <a:ln w="28575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00</a:t>
            </a:r>
            <a:endParaRPr lang="ko-KR" altLang="en-US"/>
          </a:p>
        </p:txBody>
      </p:sp>
      <p:sp>
        <p:nvSpPr>
          <p:cNvPr id="45" name=""/>
          <p:cNvSpPr txBox="1"/>
          <p:nvPr/>
        </p:nvSpPr>
        <p:spPr>
          <a:xfrm>
            <a:off x="8882421" y="2003614"/>
            <a:ext cx="2274337" cy="351898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500" b="1">
                <a:latin typeface="맑은 고딕"/>
                <a:ea typeface="맑은 고딕"/>
              </a:rPr>
              <a:t>    게시판</a:t>
            </a:r>
            <a:endParaRPr lang="ko-KR" altLang="en-US" sz="2500" b="1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2500" b="1">
              <a:latin typeface="맑은 고딕"/>
              <a:ea typeface="맑은 고딕"/>
            </a:endParaRPr>
          </a:p>
          <a:p>
            <a:pPr>
              <a:defRPr/>
            </a:pPr>
            <a:r>
              <a:rPr lang="ko-KR" altLang="en-US" sz="2500" b="1">
                <a:latin typeface="맑은 고딕"/>
                <a:ea typeface="맑은 고딕"/>
              </a:rPr>
              <a:t>    상품</a:t>
            </a:r>
            <a:endParaRPr lang="ko-KR" altLang="en-US" sz="2500" b="1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2500" b="1">
              <a:latin typeface="맑은 고딕"/>
              <a:ea typeface="맑은 고딕"/>
            </a:endParaRPr>
          </a:p>
          <a:p>
            <a:pPr>
              <a:defRPr/>
            </a:pPr>
            <a:r>
              <a:rPr lang="ko-KR" altLang="en-US" sz="2500" b="1">
                <a:latin typeface="맑은 고딕"/>
                <a:ea typeface="맑은 고딕"/>
              </a:rPr>
              <a:t>    회원</a:t>
            </a:r>
            <a:endParaRPr lang="ko-KR" altLang="en-US" sz="2500" b="1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2500" b="1">
              <a:latin typeface="맑은 고딕"/>
              <a:ea typeface="맑은 고딕"/>
            </a:endParaRPr>
          </a:p>
          <a:p>
            <a:pPr>
              <a:defRPr/>
            </a:pPr>
            <a:r>
              <a:rPr lang="ko-KR" altLang="en-US" sz="2500" b="1">
                <a:latin typeface="맑은 고딕"/>
                <a:ea typeface="맑은 고딕"/>
              </a:rPr>
              <a:t>    주문</a:t>
            </a:r>
            <a:endParaRPr lang="ko-KR" altLang="en-US" sz="2500" b="1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2500" b="1">
              <a:latin typeface="맑은 고딕"/>
              <a:ea typeface="맑은 고딕"/>
            </a:endParaRPr>
          </a:p>
          <a:p>
            <a:pPr>
              <a:defRPr/>
            </a:pPr>
            <a:r>
              <a:rPr lang="ko-KR" altLang="en-US" sz="2500" b="1">
                <a:latin typeface="맑은 고딕"/>
                <a:ea typeface="맑은 고딕"/>
              </a:rPr>
              <a:t>    장바구니</a:t>
            </a:r>
            <a:endParaRPr lang="ko-KR" altLang="en-US" sz="2500" b="1">
              <a:latin typeface="맑은 고딕"/>
              <a:ea typeface="맑은 고딕"/>
            </a:endParaRPr>
          </a:p>
        </p:txBody>
      </p:sp>
      <p:pic>
        <p:nvPicPr>
          <p:cNvPr id="4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882421" y="2003614"/>
            <a:ext cx="336048" cy="358452"/>
          </a:xfrm>
          <a:prstGeom prst="rect">
            <a:avLst/>
          </a:prstGeom>
        </p:spPr>
      </p:pic>
      <p:pic>
        <p:nvPicPr>
          <p:cNvPr id="4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82421" y="2787774"/>
            <a:ext cx="336048" cy="358452"/>
          </a:xfrm>
          <a:prstGeom prst="rect">
            <a:avLst/>
          </a:prstGeom>
        </p:spPr>
      </p:pic>
      <p:pic>
        <p:nvPicPr>
          <p:cNvPr id="4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882420" y="3543300"/>
            <a:ext cx="336048" cy="358452"/>
          </a:xfrm>
          <a:prstGeom prst="rect">
            <a:avLst/>
          </a:prstGeom>
        </p:spPr>
      </p:pic>
      <p:pic>
        <p:nvPicPr>
          <p:cNvPr id="4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882421" y="4303999"/>
            <a:ext cx="336048" cy="358452"/>
          </a:xfrm>
          <a:prstGeom prst="rect">
            <a:avLst/>
          </a:prstGeom>
        </p:spPr>
      </p:pic>
      <p:pic>
        <p:nvPicPr>
          <p:cNvPr id="50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882420" y="5057230"/>
            <a:ext cx="336048" cy="358452"/>
          </a:xfrm>
          <a:prstGeom prst="rect">
            <a:avLst/>
          </a:prstGeom>
        </p:spPr>
      </p:pic>
      <p:sp>
        <p:nvSpPr>
          <p:cNvPr id="56" name=""/>
          <p:cNvSpPr/>
          <p:nvPr/>
        </p:nvSpPr>
        <p:spPr>
          <a:xfrm>
            <a:off x="8594438" y="1174550"/>
            <a:ext cx="2361068" cy="5176314"/>
          </a:xfrm>
          <a:prstGeom prst="round1Rect">
            <a:avLst>
              <a:gd name="adj" fmla="val 16667"/>
            </a:avLst>
          </a:prstGeom>
          <a:noFill/>
          <a:ln w="25400">
            <a:solidFill>
              <a:srgbClr val="80808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7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7921" y="1235211"/>
            <a:ext cx="6558859" cy="50557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bff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"/>
          <p:cNvSpPr txBox="1"/>
          <p:nvPr/>
        </p:nvSpPr>
        <p:spPr>
          <a:xfrm>
            <a:off x="259244" y="186657"/>
            <a:ext cx="6603132" cy="697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>
                <a:solidFill>
                  <a:schemeClr val="lt1"/>
                </a:solidFill>
                <a:latin typeface="카페24 써라운드"/>
                <a:ea typeface="카페24 써라운드"/>
              </a:rPr>
              <a:t>기능 </a:t>
            </a:r>
            <a:r>
              <a:rPr lang="en-US" altLang="ko-KR" sz="3000">
                <a:solidFill>
                  <a:schemeClr val="lt1"/>
                </a:solidFill>
                <a:latin typeface="카페24 써라운드"/>
                <a:ea typeface="카페24 써라운드"/>
              </a:rPr>
              <a:t>-</a:t>
            </a:r>
            <a:r>
              <a:rPr lang="ko-KR" altLang="en-US" sz="3000">
                <a:solidFill>
                  <a:schemeClr val="lt1"/>
                </a:solidFill>
                <a:latin typeface="카페24 써라운드"/>
                <a:ea typeface="카페24 써라운드"/>
              </a:rPr>
              <a:t> 키워드 자동 완성   </a:t>
            </a:r>
            <a:r>
              <a:rPr lang="ko-KR" altLang="en-US" sz="4000">
                <a:solidFill>
                  <a:schemeClr val="lt1"/>
                </a:solidFill>
                <a:latin typeface="카페24 써라운드"/>
                <a:ea typeface="카페24 써라운드"/>
              </a:rPr>
              <a:t>                                               </a:t>
            </a:r>
            <a:r>
              <a:rPr lang="ko-KR" altLang="en-US" sz="3000">
                <a:ln w="9525" cap="flat" cmpd="sng" algn="ctr">
                  <a:solidFill>
                    <a:schemeClr val="lt1"/>
                  </a:solidFill>
                  <a:prstDash val="solid"/>
                  <a:round/>
                </a:ln>
                <a:solidFill>
                  <a:schemeClr val="lt1"/>
                </a:solidFill>
                <a:latin typeface="카페24 써라운드"/>
                <a:ea typeface="카페24 써라운드"/>
              </a:rPr>
              <a:t> </a:t>
            </a:r>
            <a:r>
              <a:rPr lang="ko-KR" altLang="en-US" sz="3000">
                <a:ln w="9525" cap="flat" cmpd="sng" algn="ctr">
                  <a:solidFill>
                    <a:schemeClr val="lt1"/>
                  </a:solidFill>
                  <a:prstDash val="solid"/>
                  <a:round/>
                </a:ln>
                <a:solidFill>
                  <a:schemeClr val="lt1"/>
                </a:solidFill>
                <a:latin typeface="HY동녘B"/>
                <a:ea typeface="HY동녘B"/>
              </a:rPr>
              <a:t>                                                                           </a:t>
            </a:r>
            <a:endParaRPr lang="ko-KR" altLang="en-US" sz="3000">
              <a:ln w="9525" cap="flat" cmpd="sng" algn="ctr">
                <a:solidFill>
                  <a:schemeClr val="lt1"/>
                </a:solidFill>
                <a:prstDash val="solid"/>
                <a:round/>
              </a:ln>
              <a:solidFill>
                <a:schemeClr val="lt1"/>
              </a:solidFill>
              <a:latin typeface="HY동녘B"/>
              <a:ea typeface="HY동녘B"/>
            </a:endParaRPr>
          </a:p>
        </p:txBody>
      </p:sp>
      <p:sp>
        <p:nvSpPr>
          <p:cNvPr id="32" name=""/>
          <p:cNvSpPr txBox="1"/>
          <p:nvPr/>
        </p:nvSpPr>
        <p:spPr>
          <a:xfrm>
            <a:off x="11156758" y="215248"/>
            <a:ext cx="904395" cy="699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lt1"/>
                </a:solidFill>
                <a:latin typeface="카페24 써라운드"/>
                <a:ea typeface="카페24 써라운드"/>
              </a:rPr>
              <a:t>03</a:t>
            </a:r>
            <a:endParaRPr lang="en-US" altLang="ko-KR" sz="4000">
              <a:solidFill>
                <a:schemeClr val="lt1"/>
              </a:solidFill>
              <a:latin typeface="카페24 써라운드"/>
              <a:ea typeface="카페24 써라운드"/>
            </a:endParaRPr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5373"/>
            <a:ext cx="12192000" cy="3163503"/>
          </a:xfrm>
          <a:prstGeom prst="rect">
            <a:avLst/>
          </a:prstGeom>
        </p:spPr>
      </p:pic>
      <p:sp>
        <p:nvSpPr>
          <p:cNvPr id="36" name=""/>
          <p:cNvSpPr/>
          <p:nvPr/>
        </p:nvSpPr>
        <p:spPr>
          <a:xfrm>
            <a:off x="9991724" y="1952625"/>
            <a:ext cx="1781375" cy="2895600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8" name=""/>
          <p:cNvSpPr txBox="1"/>
          <p:nvPr/>
        </p:nvSpPr>
        <p:spPr>
          <a:xfrm>
            <a:off x="9276198" y="1584960"/>
            <a:ext cx="3212428" cy="36766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ln w="9525" cap="flat" cmpd="sng" algn="ctr">
                  <a:solidFill>
                    <a:srgbClr val="ff0000"/>
                  </a:solidFill>
                  <a:prstDash val="solid"/>
                  <a:round/>
                </a:ln>
                <a:solidFill>
                  <a:srgbClr val="ff0000"/>
                </a:solidFill>
                <a:latin typeface="맑은 고딕"/>
                <a:ea typeface="맑은 고딕"/>
              </a:rPr>
              <a:t>키워드 자동 완성 검색 기능</a:t>
            </a:r>
            <a:endParaRPr lang="ko-KR" altLang="en-US">
              <a:ln w="9525" cap="flat" cmpd="sng" algn="ctr">
                <a:solidFill>
                  <a:srgbClr val="ff0000"/>
                </a:solidFill>
                <a:prstDash val="solid"/>
                <a:round/>
              </a:ln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cxnSp>
        <p:nvCxnSpPr>
          <p:cNvPr id="39" name="직선 연결선 11"/>
          <p:cNvCxnSpPr/>
          <p:nvPr/>
        </p:nvCxnSpPr>
        <p:spPr>
          <a:xfrm>
            <a:off x="418900" y="6529670"/>
            <a:ext cx="11354199" cy="0"/>
          </a:xfrm>
          <a:prstGeom prst="line">
            <a:avLst/>
          </a:prstGeom>
          <a:ln w="38100">
            <a:solidFill>
              <a:srgbClr val="00bf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bff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"/>
          <p:cNvSpPr txBox="1"/>
          <p:nvPr/>
        </p:nvSpPr>
        <p:spPr>
          <a:xfrm>
            <a:off x="259245" y="186657"/>
            <a:ext cx="8344571" cy="697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>
                <a:solidFill>
                  <a:schemeClr val="lt1"/>
                </a:solidFill>
                <a:latin typeface="카페24 써라운드"/>
                <a:ea typeface="카페24 써라운드"/>
              </a:rPr>
              <a:t>기능 </a:t>
            </a:r>
            <a:r>
              <a:rPr lang="en-US" altLang="ko-KR" sz="3000">
                <a:solidFill>
                  <a:schemeClr val="lt1"/>
                </a:solidFill>
                <a:latin typeface="카페24 써라운드"/>
                <a:ea typeface="카페24 써라운드"/>
              </a:rPr>
              <a:t>-</a:t>
            </a:r>
            <a:r>
              <a:rPr lang="ko-KR" altLang="en-US" sz="3000">
                <a:solidFill>
                  <a:schemeClr val="lt1"/>
                </a:solidFill>
                <a:latin typeface="카페24 써라운드"/>
                <a:ea typeface="카페24 써라운드"/>
              </a:rPr>
              <a:t> 우편번호 검색         </a:t>
            </a:r>
            <a:r>
              <a:rPr lang="ko-KR" altLang="en-US" sz="4000">
                <a:solidFill>
                  <a:schemeClr val="lt1"/>
                </a:solidFill>
                <a:latin typeface="카페24 써라운드"/>
                <a:ea typeface="카페24 써라운드"/>
              </a:rPr>
              <a:t>                                               </a:t>
            </a:r>
            <a:r>
              <a:rPr lang="ko-KR" altLang="en-US" sz="3000">
                <a:ln w="9525" cap="flat" cmpd="sng" algn="ctr">
                  <a:solidFill>
                    <a:schemeClr val="lt1"/>
                  </a:solidFill>
                  <a:prstDash val="solid"/>
                  <a:round/>
                </a:ln>
                <a:solidFill>
                  <a:schemeClr val="lt1"/>
                </a:solidFill>
                <a:latin typeface="카페24 써라운드"/>
                <a:ea typeface="카페24 써라운드"/>
              </a:rPr>
              <a:t> </a:t>
            </a:r>
            <a:r>
              <a:rPr lang="ko-KR" altLang="en-US" sz="3000">
                <a:ln w="9525" cap="flat" cmpd="sng" algn="ctr">
                  <a:solidFill>
                    <a:schemeClr val="lt1"/>
                  </a:solidFill>
                  <a:prstDash val="solid"/>
                  <a:round/>
                </a:ln>
                <a:solidFill>
                  <a:schemeClr val="lt1"/>
                </a:solidFill>
                <a:latin typeface="HY동녘B"/>
                <a:ea typeface="HY동녘B"/>
              </a:rPr>
              <a:t>                                                                           </a:t>
            </a:r>
            <a:endParaRPr lang="ko-KR" altLang="en-US" sz="3000">
              <a:ln w="9525" cap="flat" cmpd="sng" algn="ctr">
                <a:solidFill>
                  <a:schemeClr val="lt1"/>
                </a:solidFill>
                <a:prstDash val="solid"/>
                <a:round/>
              </a:ln>
              <a:solidFill>
                <a:schemeClr val="lt1"/>
              </a:solidFill>
              <a:latin typeface="HY동녘B"/>
              <a:ea typeface="HY동녘B"/>
            </a:endParaRPr>
          </a:p>
        </p:txBody>
      </p:sp>
      <p:cxnSp>
        <p:nvCxnSpPr>
          <p:cNvPr id="44" name="직선 연결선 11"/>
          <p:cNvCxnSpPr/>
          <p:nvPr/>
        </p:nvCxnSpPr>
        <p:spPr>
          <a:xfrm>
            <a:off x="418900" y="6529670"/>
            <a:ext cx="11354199" cy="0"/>
          </a:xfrm>
          <a:prstGeom prst="line">
            <a:avLst/>
          </a:prstGeom>
          <a:ln w="38100">
            <a:solidFill>
              <a:srgbClr val="00bf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"/>
          <p:cNvSpPr txBox="1"/>
          <p:nvPr/>
        </p:nvSpPr>
        <p:spPr>
          <a:xfrm>
            <a:off x="11156758" y="215248"/>
            <a:ext cx="904395" cy="699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lt1"/>
                </a:solidFill>
                <a:latin typeface="카페24 써라운드"/>
                <a:ea typeface="카페24 써라운드"/>
              </a:rPr>
              <a:t>03</a:t>
            </a:r>
            <a:endParaRPr lang="en-US" altLang="ko-KR" sz="4000">
              <a:solidFill>
                <a:schemeClr val="lt1"/>
              </a:solidFill>
              <a:latin typeface="카페24 써라운드"/>
              <a:ea typeface="카페24 써라운드"/>
            </a:endParaRPr>
          </a:p>
        </p:txBody>
      </p:sp>
      <p:pic>
        <p:nvPicPr>
          <p:cNvPr id="4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22582" y="1066798"/>
            <a:ext cx="2080338" cy="5257800"/>
          </a:xfrm>
          <a:prstGeom prst="rect">
            <a:avLst/>
          </a:prstGeom>
        </p:spPr>
      </p:pic>
      <p:sp>
        <p:nvSpPr>
          <p:cNvPr id="50" name=""/>
          <p:cNvSpPr/>
          <p:nvPr/>
        </p:nvSpPr>
        <p:spPr>
          <a:xfrm>
            <a:off x="3054639" y="984555"/>
            <a:ext cx="2216223" cy="5422287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d8d8d8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61285" y="2639837"/>
            <a:ext cx="4775863" cy="1984774"/>
          </a:xfrm>
          <a:prstGeom prst="rect">
            <a:avLst/>
          </a:prstGeom>
          <a:ln w="25400">
            <a:noFill/>
          </a:ln>
        </p:spPr>
      </p:pic>
      <p:pic>
        <p:nvPicPr>
          <p:cNvPr id="5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61285" y="2287412"/>
            <a:ext cx="2009775" cy="352425"/>
          </a:xfrm>
          <a:prstGeom prst="rect">
            <a:avLst/>
          </a:prstGeom>
          <a:ln w="2540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bff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2" name=""/>
          <p:cNvSpPr txBox="1"/>
          <p:nvPr/>
        </p:nvSpPr>
        <p:spPr>
          <a:xfrm>
            <a:off x="259245" y="186657"/>
            <a:ext cx="7844268" cy="697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>
                <a:solidFill>
                  <a:schemeClr val="lt1"/>
                </a:solidFill>
                <a:latin typeface="카페24 써라운드"/>
                <a:ea typeface="카페24 써라운드"/>
              </a:rPr>
              <a:t>기능 </a:t>
            </a:r>
            <a:r>
              <a:rPr lang="en-US" altLang="ko-KR" sz="3000">
                <a:solidFill>
                  <a:schemeClr val="lt1"/>
                </a:solidFill>
                <a:latin typeface="카페24 써라운드"/>
                <a:ea typeface="카페24 써라운드"/>
              </a:rPr>
              <a:t>-</a:t>
            </a:r>
            <a:r>
              <a:rPr lang="ko-KR" altLang="en-US" sz="3000">
                <a:solidFill>
                  <a:schemeClr val="lt1"/>
                </a:solidFill>
                <a:latin typeface="카페24 써라운드"/>
                <a:ea typeface="카페24 써라운드"/>
              </a:rPr>
              <a:t> 소셜 네트워크 인증</a:t>
            </a:r>
            <a:r>
              <a:rPr lang="ko-KR" altLang="en-US" sz="4000">
                <a:solidFill>
                  <a:schemeClr val="lt1"/>
                </a:solidFill>
                <a:latin typeface="카페24 써라운드"/>
                <a:ea typeface="카페24 써라운드"/>
              </a:rPr>
              <a:t>                               </a:t>
            </a:r>
            <a:r>
              <a:rPr lang="ko-KR" altLang="en-US" sz="3000">
                <a:ln w="9525" cap="flat" cmpd="sng" algn="ctr">
                  <a:solidFill>
                    <a:schemeClr val="lt1"/>
                  </a:solidFill>
                  <a:prstDash val="solid"/>
                  <a:round/>
                </a:ln>
                <a:solidFill>
                  <a:schemeClr val="lt1"/>
                </a:solidFill>
                <a:latin typeface="카페24 써라운드"/>
                <a:ea typeface="카페24 써라운드"/>
              </a:rPr>
              <a:t> </a:t>
            </a:r>
            <a:r>
              <a:rPr lang="ko-KR" altLang="en-US" sz="3000">
                <a:ln w="9525" cap="flat" cmpd="sng" algn="ctr">
                  <a:solidFill>
                    <a:schemeClr val="lt1"/>
                  </a:solidFill>
                  <a:prstDash val="solid"/>
                  <a:round/>
                </a:ln>
                <a:solidFill>
                  <a:schemeClr val="lt1"/>
                </a:solidFill>
                <a:latin typeface="HY동녘B"/>
                <a:ea typeface="HY동녘B"/>
              </a:rPr>
              <a:t>                                                                           </a:t>
            </a:r>
            <a:endParaRPr lang="ko-KR" altLang="en-US" sz="3000">
              <a:ln w="9525" cap="flat" cmpd="sng" algn="ctr">
                <a:solidFill>
                  <a:schemeClr val="lt1"/>
                </a:solidFill>
                <a:prstDash val="solid"/>
                <a:round/>
              </a:ln>
              <a:solidFill>
                <a:schemeClr val="lt1"/>
              </a:solidFill>
              <a:latin typeface="HY동녘B"/>
              <a:ea typeface="HY동녘B"/>
            </a:endParaRPr>
          </a:p>
        </p:txBody>
      </p:sp>
      <p:cxnSp>
        <p:nvCxnSpPr>
          <p:cNvPr id="43" name="직선 연결선 11"/>
          <p:cNvCxnSpPr/>
          <p:nvPr/>
        </p:nvCxnSpPr>
        <p:spPr>
          <a:xfrm>
            <a:off x="418900" y="6529670"/>
            <a:ext cx="11354199" cy="0"/>
          </a:xfrm>
          <a:prstGeom prst="line">
            <a:avLst/>
          </a:prstGeom>
          <a:ln w="38100">
            <a:solidFill>
              <a:srgbClr val="00bf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"/>
          <p:cNvSpPr txBox="1"/>
          <p:nvPr/>
        </p:nvSpPr>
        <p:spPr>
          <a:xfrm>
            <a:off x="11156758" y="215248"/>
            <a:ext cx="904395" cy="699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lt1"/>
                </a:solidFill>
                <a:latin typeface="카페24 써라운드"/>
                <a:ea typeface="카페24 써라운드"/>
              </a:rPr>
              <a:t>03</a:t>
            </a:r>
            <a:endParaRPr lang="en-US" altLang="ko-KR" sz="4000">
              <a:solidFill>
                <a:schemeClr val="lt1"/>
              </a:solidFill>
              <a:latin typeface="카페24 써라운드"/>
              <a:ea typeface="카페24 써라운드"/>
            </a:endParaRPr>
          </a:p>
        </p:txBody>
      </p:sp>
      <p:pic>
        <p:nvPicPr>
          <p:cNvPr id="4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66879" y="1545432"/>
            <a:ext cx="3429000" cy="4143375"/>
          </a:xfrm>
          <a:prstGeom prst="rect">
            <a:avLst/>
          </a:prstGeom>
        </p:spPr>
      </p:pic>
      <p:sp>
        <p:nvSpPr>
          <p:cNvPr id="49" name=""/>
          <p:cNvSpPr/>
          <p:nvPr/>
        </p:nvSpPr>
        <p:spPr>
          <a:xfrm>
            <a:off x="2466880" y="1259705"/>
            <a:ext cx="3428998" cy="4853223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d8d8d8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8056" y="1610479"/>
            <a:ext cx="3650388" cy="4151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bff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"/>
          <p:cNvSpPr txBox="1"/>
          <p:nvPr/>
        </p:nvSpPr>
        <p:spPr>
          <a:xfrm>
            <a:off x="259245" y="186657"/>
            <a:ext cx="7238131" cy="697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>
                <a:solidFill>
                  <a:schemeClr val="lt1"/>
                </a:solidFill>
                <a:latin typeface="카페24 써라운드"/>
                <a:ea typeface="카페24 써라운드"/>
              </a:rPr>
              <a:t>기능 </a:t>
            </a:r>
            <a:r>
              <a:rPr lang="en-US" altLang="ko-KR" sz="3000">
                <a:solidFill>
                  <a:schemeClr val="lt1"/>
                </a:solidFill>
                <a:latin typeface="카페24 써라운드"/>
                <a:ea typeface="카페24 써라운드"/>
              </a:rPr>
              <a:t>-</a:t>
            </a:r>
            <a:r>
              <a:rPr lang="ko-KR" altLang="en-US" sz="3000">
                <a:solidFill>
                  <a:schemeClr val="lt1"/>
                </a:solidFill>
                <a:latin typeface="카페24 써라운드"/>
                <a:ea typeface="카페24 써라운드"/>
              </a:rPr>
              <a:t> 주문 확인 메일            </a:t>
            </a:r>
            <a:r>
              <a:rPr lang="ko-KR" altLang="en-US" sz="4000">
                <a:solidFill>
                  <a:schemeClr val="lt1"/>
                </a:solidFill>
                <a:latin typeface="카페24 써라운드"/>
                <a:ea typeface="카페24 써라운드"/>
              </a:rPr>
              <a:t>                                               </a:t>
            </a:r>
            <a:r>
              <a:rPr lang="ko-KR" altLang="en-US" sz="3000">
                <a:ln w="9525" cap="flat" cmpd="sng" algn="ctr">
                  <a:solidFill>
                    <a:schemeClr val="lt1"/>
                  </a:solidFill>
                  <a:prstDash val="solid"/>
                  <a:round/>
                </a:ln>
                <a:solidFill>
                  <a:schemeClr val="lt1"/>
                </a:solidFill>
                <a:latin typeface="카페24 써라운드"/>
                <a:ea typeface="카페24 써라운드"/>
              </a:rPr>
              <a:t> </a:t>
            </a:r>
            <a:r>
              <a:rPr lang="ko-KR" altLang="en-US" sz="3000">
                <a:ln w="9525" cap="flat" cmpd="sng" algn="ctr">
                  <a:solidFill>
                    <a:schemeClr val="lt1"/>
                  </a:solidFill>
                  <a:prstDash val="solid"/>
                  <a:round/>
                </a:ln>
                <a:solidFill>
                  <a:schemeClr val="lt1"/>
                </a:solidFill>
                <a:latin typeface="HY동녘B"/>
                <a:ea typeface="HY동녘B"/>
              </a:rPr>
              <a:t>                                                                           </a:t>
            </a:r>
            <a:endParaRPr lang="ko-KR" altLang="en-US" sz="3000">
              <a:ln w="9525" cap="flat" cmpd="sng" algn="ctr">
                <a:solidFill>
                  <a:schemeClr val="lt1"/>
                </a:solidFill>
                <a:prstDash val="solid"/>
                <a:round/>
              </a:ln>
              <a:solidFill>
                <a:schemeClr val="lt1"/>
              </a:solidFill>
              <a:latin typeface="HY동녘B"/>
              <a:ea typeface="HY동녘B"/>
            </a:endParaRPr>
          </a:p>
        </p:txBody>
      </p:sp>
      <p:cxnSp>
        <p:nvCxnSpPr>
          <p:cNvPr id="41" name="직선 연결선 11"/>
          <p:cNvCxnSpPr/>
          <p:nvPr/>
        </p:nvCxnSpPr>
        <p:spPr>
          <a:xfrm>
            <a:off x="418900" y="6529670"/>
            <a:ext cx="11354199" cy="0"/>
          </a:xfrm>
          <a:prstGeom prst="line">
            <a:avLst/>
          </a:prstGeom>
          <a:ln w="38100">
            <a:solidFill>
              <a:srgbClr val="00bf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"/>
          <p:cNvSpPr txBox="1"/>
          <p:nvPr/>
        </p:nvSpPr>
        <p:spPr>
          <a:xfrm>
            <a:off x="11156758" y="215248"/>
            <a:ext cx="904395" cy="699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lt1"/>
                </a:solidFill>
                <a:latin typeface="카페24 써라운드"/>
                <a:ea typeface="카페24 써라운드"/>
              </a:rPr>
              <a:t>03</a:t>
            </a:r>
            <a:endParaRPr lang="en-US" altLang="ko-KR" sz="4000">
              <a:solidFill>
                <a:schemeClr val="lt1"/>
              </a:solidFill>
              <a:latin typeface="카페24 써라운드"/>
              <a:ea typeface="카페24 써라운드"/>
            </a:endParaRPr>
          </a:p>
        </p:txBody>
      </p:sp>
      <p:pic>
        <p:nvPicPr>
          <p:cNvPr id="4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9317" y="1600942"/>
            <a:ext cx="9513365" cy="1828057"/>
          </a:xfrm>
          <a:prstGeom prst="rect">
            <a:avLst/>
          </a:prstGeom>
          <a:ln w="25400">
            <a:solidFill>
              <a:srgbClr val="808080"/>
            </a:solidFill>
          </a:ln>
        </p:spPr>
      </p:pic>
      <p:pic>
        <p:nvPicPr>
          <p:cNvPr id="5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39316" y="3921209"/>
            <a:ext cx="9513366" cy="1435744"/>
          </a:xfrm>
          <a:prstGeom prst="rect">
            <a:avLst/>
          </a:prstGeom>
          <a:ln w="25400">
            <a:solidFill>
              <a:srgbClr val="80808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bff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"/>
          <p:cNvSpPr txBox="1"/>
          <p:nvPr/>
        </p:nvSpPr>
        <p:spPr>
          <a:xfrm>
            <a:off x="259245" y="186657"/>
            <a:ext cx="8613965" cy="697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>
                <a:solidFill>
                  <a:schemeClr val="lt1"/>
                </a:solidFill>
                <a:latin typeface="카페24 써라운드"/>
                <a:ea typeface="카페24 써라운드"/>
              </a:rPr>
              <a:t>기능 </a:t>
            </a:r>
            <a:r>
              <a:rPr lang="en-US" altLang="ko-KR" sz="3000">
                <a:solidFill>
                  <a:schemeClr val="lt1"/>
                </a:solidFill>
                <a:latin typeface="카페24 써라운드"/>
                <a:ea typeface="카페24 써라운드"/>
              </a:rPr>
              <a:t>-</a:t>
            </a:r>
            <a:r>
              <a:rPr lang="ko-KR" altLang="en-US" sz="3000">
                <a:solidFill>
                  <a:schemeClr val="lt1"/>
                </a:solidFill>
                <a:latin typeface="카페24 써라운드"/>
                <a:ea typeface="카페24 써라운드"/>
              </a:rPr>
              <a:t> 배송 조회</a:t>
            </a:r>
            <a:r>
              <a:rPr lang="ko-KR" altLang="en-US" sz="3800">
                <a:solidFill>
                  <a:schemeClr val="lt1"/>
                </a:solidFill>
                <a:latin typeface="카페24 써라운드"/>
                <a:ea typeface="카페24 써라운드"/>
              </a:rPr>
              <a:t>                                              </a:t>
            </a:r>
            <a:r>
              <a:rPr lang="ko-KR" altLang="en-US" sz="2800">
                <a:ln w="9525" cap="flat" cmpd="sng" algn="ctr">
                  <a:solidFill>
                    <a:schemeClr val="lt1"/>
                  </a:solidFill>
                  <a:prstDash val="solid"/>
                  <a:round/>
                </a:ln>
                <a:solidFill>
                  <a:schemeClr val="lt1"/>
                </a:solidFill>
                <a:latin typeface="카페24 써라운드"/>
                <a:ea typeface="카페24 써라운드"/>
              </a:rPr>
              <a:t> </a:t>
            </a:r>
            <a:r>
              <a:rPr lang="ko-KR" altLang="en-US" sz="2800">
                <a:ln w="9525" cap="flat" cmpd="sng" algn="ctr">
                  <a:solidFill>
                    <a:schemeClr val="lt1"/>
                  </a:solidFill>
                  <a:prstDash val="solid"/>
                  <a:round/>
                </a:ln>
                <a:solidFill>
                  <a:schemeClr val="lt1"/>
                </a:solidFill>
                <a:latin typeface="HY동녘B"/>
                <a:ea typeface="HY동녘B"/>
              </a:rPr>
              <a:t>                                                                           </a:t>
            </a:r>
            <a:endParaRPr lang="ko-KR" altLang="en-US" sz="2800">
              <a:ln w="9525" cap="flat" cmpd="sng" algn="ctr">
                <a:solidFill>
                  <a:schemeClr val="lt1"/>
                </a:solidFill>
                <a:prstDash val="solid"/>
                <a:round/>
              </a:ln>
              <a:solidFill>
                <a:schemeClr val="lt1"/>
              </a:solidFill>
              <a:latin typeface="HY동녘B"/>
              <a:ea typeface="HY동녘B"/>
            </a:endParaRPr>
          </a:p>
        </p:txBody>
      </p:sp>
      <p:cxnSp>
        <p:nvCxnSpPr>
          <p:cNvPr id="40" name="직선 연결선 11"/>
          <p:cNvCxnSpPr/>
          <p:nvPr/>
        </p:nvCxnSpPr>
        <p:spPr>
          <a:xfrm>
            <a:off x="418900" y="6529670"/>
            <a:ext cx="11354199" cy="0"/>
          </a:xfrm>
          <a:prstGeom prst="line">
            <a:avLst/>
          </a:prstGeom>
          <a:ln w="38100">
            <a:solidFill>
              <a:srgbClr val="00bf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"/>
          <p:cNvSpPr txBox="1"/>
          <p:nvPr/>
        </p:nvSpPr>
        <p:spPr>
          <a:xfrm>
            <a:off x="11156758" y="215248"/>
            <a:ext cx="904395" cy="699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lt1"/>
                </a:solidFill>
                <a:latin typeface="카페24 써라운드"/>
                <a:ea typeface="카페24 써라운드"/>
              </a:rPr>
              <a:t>03</a:t>
            </a:r>
            <a:endParaRPr lang="en-US" altLang="ko-KR" sz="4000">
              <a:solidFill>
                <a:schemeClr val="lt1"/>
              </a:solidFill>
              <a:latin typeface="카페24 써라운드"/>
              <a:ea typeface="카페24 써라운드"/>
            </a:endParaRPr>
          </a:p>
        </p:txBody>
      </p:sp>
      <p:pic>
        <p:nvPicPr>
          <p:cNvPr id="4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8900" y="1152525"/>
            <a:ext cx="5546322" cy="4975278"/>
          </a:xfrm>
          <a:prstGeom prst="rect">
            <a:avLst/>
          </a:prstGeom>
        </p:spPr>
      </p:pic>
      <p:pic>
        <p:nvPicPr>
          <p:cNvPr id="4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97458" y="2458629"/>
            <a:ext cx="5775640" cy="2258295"/>
          </a:xfrm>
          <a:prstGeom prst="rect">
            <a:avLst/>
          </a:prstGeom>
          <a:ln w="25400">
            <a:solidFill>
              <a:srgbClr val="80808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bff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"/>
          <p:cNvSpPr txBox="1"/>
          <p:nvPr/>
        </p:nvSpPr>
        <p:spPr>
          <a:xfrm>
            <a:off x="259245" y="186657"/>
            <a:ext cx="9826238" cy="697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>
                <a:solidFill>
                  <a:schemeClr val="lt1"/>
                </a:solidFill>
                <a:latin typeface="카페24 써라운드"/>
                <a:ea typeface="카페24 써라운드"/>
              </a:rPr>
              <a:t>프로그램 시연</a:t>
            </a:r>
            <a:r>
              <a:rPr lang="ko-KR" altLang="en-US" sz="3000">
                <a:solidFill>
                  <a:schemeClr val="lt1"/>
                </a:solidFill>
                <a:latin typeface="카페24 써라운드"/>
                <a:ea typeface="카페24 써라운드"/>
              </a:rPr>
              <a:t>   </a:t>
            </a:r>
            <a:r>
              <a:rPr lang="ko-KR" altLang="en-US" sz="4000">
                <a:solidFill>
                  <a:schemeClr val="lt1"/>
                </a:solidFill>
                <a:latin typeface="카페24 써라운드"/>
                <a:ea typeface="카페24 써라운드"/>
              </a:rPr>
              <a:t>                                                </a:t>
            </a:r>
            <a:r>
              <a:rPr lang="ko-KR" altLang="en-US" sz="3000">
                <a:ln w="9525" cap="flat" cmpd="sng" algn="ctr">
                  <a:solidFill>
                    <a:schemeClr val="lt1"/>
                  </a:solidFill>
                  <a:prstDash val="solid"/>
                  <a:round/>
                </a:ln>
                <a:solidFill>
                  <a:schemeClr val="lt1"/>
                </a:solidFill>
                <a:latin typeface="HY동녘B"/>
                <a:ea typeface="HY동녘B"/>
              </a:rPr>
              <a:t>                                                                           </a:t>
            </a:r>
            <a:endParaRPr lang="ko-KR" altLang="en-US" sz="3000">
              <a:ln w="9525" cap="flat" cmpd="sng" algn="ctr">
                <a:solidFill>
                  <a:schemeClr val="lt1"/>
                </a:solidFill>
                <a:prstDash val="solid"/>
                <a:round/>
              </a:ln>
              <a:solidFill>
                <a:schemeClr val="lt1"/>
              </a:solidFill>
              <a:latin typeface="HY동녘B"/>
              <a:ea typeface="HY동녘B"/>
            </a:endParaRPr>
          </a:p>
        </p:txBody>
      </p:sp>
      <p:cxnSp>
        <p:nvCxnSpPr>
          <p:cNvPr id="33" name="직선 연결선 11"/>
          <p:cNvCxnSpPr/>
          <p:nvPr/>
        </p:nvCxnSpPr>
        <p:spPr>
          <a:xfrm>
            <a:off x="418900" y="6529670"/>
            <a:ext cx="11354199" cy="0"/>
          </a:xfrm>
          <a:prstGeom prst="line">
            <a:avLst/>
          </a:prstGeom>
          <a:ln w="38100">
            <a:solidFill>
              <a:srgbClr val="00bf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"/>
          <p:cNvSpPr txBox="1"/>
          <p:nvPr/>
        </p:nvSpPr>
        <p:spPr>
          <a:xfrm>
            <a:off x="11156758" y="215248"/>
            <a:ext cx="904395" cy="699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lt1"/>
                </a:solidFill>
                <a:latin typeface="카페24 써라운드"/>
                <a:ea typeface="카페24 써라운드"/>
              </a:rPr>
              <a:t>04</a:t>
            </a:r>
            <a:endParaRPr lang="en-US" altLang="ko-KR" sz="4000">
              <a:solidFill>
                <a:schemeClr val="lt1"/>
              </a:solidFill>
              <a:latin typeface="카페24 써라운드"/>
              <a:ea typeface="카페24 써라운드"/>
            </a:endParaRPr>
          </a:p>
        </p:txBody>
      </p:sp>
      <p:grpSp>
        <p:nvGrpSpPr>
          <p:cNvPr id="35" name="그룹 10"/>
          <p:cNvGrpSpPr/>
          <p:nvPr/>
        </p:nvGrpSpPr>
        <p:grpSpPr>
          <a:xfrm rot="0">
            <a:off x="983990" y="2467726"/>
            <a:ext cx="9914837" cy="2377240"/>
            <a:chOff x="983990" y="2526091"/>
            <a:chExt cx="9914837" cy="2377240"/>
          </a:xfrm>
        </p:grpSpPr>
        <p:pic>
          <p:nvPicPr>
            <p:cNvPr id="36" name="그림 1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83990" y="3257635"/>
              <a:ext cx="1043352" cy="914152"/>
            </a:xfrm>
            <a:prstGeom prst="rect">
              <a:avLst/>
            </a:prstGeom>
          </p:spPr>
        </p:pic>
        <p:pic>
          <p:nvPicPr>
            <p:cNvPr id="37" name="그림 1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00300" y="3808095"/>
              <a:ext cx="881689" cy="881689"/>
            </a:xfrm>
            <a:prstGeom prst="rect">
              <a:avLst/>
            </a:prstGeom>
          </p:spPr>
        </p:pic>
        <p:pic>
          <p:nvPicPr>
            <p:cNvPr id="38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121231" y="2526091"/>
              <a:ext cx="5777596" cy="2377240"/>
            </a:xfrm>
            <a:prstGeom prst="rect">
              <a:avLst/>
            </a:prstGeom>
          </p:spPr>
        </p:pic>
        <p:sp>
          <p:nvSpPr>
            <p:cNvPr id="39" name="모서리가 둥근 직사각형 14"/>
            <p:cNvSpPr/>
            <p:nvPr/>
          </p:nvSpPr>
          <p:spPr>
            <a:xfrm>
              <a:off x="2265425" y="3584268"/>
              <a:ext cx="2520000" cy="18288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solidFill>
                <a:srgbClr val="25a8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0" name="모서리가 둥근 직사각형 15"/>
            <p:cNvSpPr/>
            <p:nvPr/>
          </p:nvSpPr>
          <p:spPr>
            <a:xfrm>
              <a:off x="2258998" y="3584673"/>
              <a:ext cx="1512000" cy="176400"/>
            </a:xfrm>
            <a:prstGeom prst="roundRect">
              <a:avLst>
                <a:gd name="adj" fmla="val 16667"/>
              </a:avLst>
            </a:prstGeom>
            <a:solidFill>
              <a:srgbClr val="00bf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41" name="그림 16"/>
            <p:cNvPicPr>
              <a:picLocks noChangeAspect="1"/>
            </p:cNvPicPr>
            <p:nvPr/>
          </p:nvPicPr>
          <p:blipFill rotWithShape="1">
            <a:blip r:embed="rId5"/>
            <a:srcRect t="8150" r="64430" b="44510"/>
            <a:stretch>
              <a:fillRect/>
            </a:stretch>
          </p:blipFill>
          <p:spPr>
            <a:xfrm rot="10800000">
              <a:off x="3729015" y="3017701"/>
              <a:ext cx="712331" cy="948176"/>
            </a:xfrm>
            <a:prstGeom prst="rect">
              <a:avLst/>
            </a:prstGeom>
          </p:spPr>
        </p:pic>
        <p:pic>
          <p:nvPicPr>
            <p:cNvPr id="42" name="그림 17"/>
            <p:cNvPicPr>
              <a:picLocks noChangeAspect="1"/>
            </p:cNvPicPr>
            <p:nvPr/>
          </p:nvPicPr>
          <p:blipFill rotWithShape="1">
            <a:blip r:embed="rId6"/>
            <a:srcRect t="52190" r="21690" b="15750"/>
            <a:stretch>
              <a:fillRect/>
            </a:stretch>
          </p:blipFill>
          <p:spPr>
            <a:xfrm>
              <a:off x="2139409" y="2988564"/>
              <a:ext cx="1568344" cy="64214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"/>
          <p:cNvSpPr/>
          <p:nvPr/>
        </p:nvSpPr>
        <p:spPr>
          <a:xfrm>
            <a:off x="818462" y="5498835"/>
            <a:ext cx="9869244" cy="867942"/>
          </a:xfrm>
          <a:prstGeom prst="wedgeRoundRectCallout">
            <a:avLst>
              <a:gd name="adj1" fmla="val 51938"/>
              <a:gd name="adj2" fmla="val 24610"/>
              <a:gd name="adj3" fmla="val 16667"/>
            </a:avLst>
          </a:prstGeom>
          <a:solidFill>
            <a:schemeClr val="lt1"/>
          </a:solidFill>
          <a:ln w="38100">
            <a:solidFill>
              <a:srgbClr val="80808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bff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"/>
          <p:cNvSpPr txBox="1"/>
          <p:nvPr/>
        </p:nvSpPr>
        <p:spPr>
          <a:xfrm>
            <a:off x="259245" y="186657"/>
            <a:ext cx="8229116" cy="697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>
                <a:solidFill>
                  <a:schemeClr val="lt1"/>
                </a:solidFill>
                <a:latin typeface="카페24 써라운드"/>
                <a:ea typeface="카페24 써라운드"/>
              </a:rPr>
              <a:t>개인 소감        </a:t>
            </a:r>
            <a:r>
              <a:rPr lang="ko-KR" altLang="en-US" sz="3000">
                <a:solidFill>
                  <a:schemeClr val="lt1"/>
                </a:solidFill>
                <a:latin typeface="카페24 써라운드"/>
                <a:ea typeface="카페24 써라운드"/>
              </a:rPr>
              <a:t>   </a:t>
            </a:r>
            <a:r>
              <a:rPr lang="ko-KR" altLang="en-US" sz="4000">
                <a:solidFill>
                  <a:schemeClr val="lt1"/>
                </a:solidFill>
                <a:latin typeface="카페24 써라운드"/>
                <a:ea typeface="카페24 써라운드"/>
              </a:rPr>
              <a:t>                                              </a:t>
            </a:r>
            <a:r>
              <a:rPr lang="ko-KR" altLang="en-US" sz="3000">
                <a:ln w="9525" cap="flat" cmpd="sng" algn="ctr">
                  <a:solidFill>
                    <a:schemeClr val="lt1"/>
                  </a:solidFill>
                  <a:prstDash val="solid"/>
                  <a:round/>
                </a:ln>
                <a:solidFill>
                  <a:schemeClr val="lt1"/>
                </a:solidFill>
                <a:latin typeface="카페24 써라운드"/>
                <a:ea typeface="카페24 써라운드"/>
              </a:rPr>
              <a:t> </a:t>
            </a:r>
            <a:r>
              <a:rPr lang="ko-KR" altLang="en-US" sz="3000">
                <a:ln w="9525" cap="flat" cmpd="sng" algn="ctr">
                  <a:solidFill>
                    <a:schemeClr val="lt1"/>
                  </a:solidFill>
                  <a:prstDash val="solid"/>
                  <a:round/>
                </a:ln>
                <a:solidFill>
                  <a:schemeClr val="lt1"/>
                </a:solidFill>
                <a:latin typeface="HY동녘B"/>
                <a:ea typeface="HY동녘B"/>
              </a:rPr>
              <a:t>                                                                           </a:t>
            </a:r>
            <a:endParaRPr lang="ko-KR" altLang="en-US" sz="3000">
              <a:ln w="9525" cap="flat" cmpd="sng" algn="ctr">
                <a:solidFill>
                  <a:schemeClr val="lt1"/>
                </a:solidFill>
                <a:prstDash val="solid"/>
                <a:round/>
              </a:ln>
              <a:solidFill>
                <a:schemeClr val="lt1"/>
              </a:solidFill>
              <a:latin typeface="HY동녘B"/>
              <a:ea typeface="HY동녘B"/>
            </a:endParaRPr>
          </a:p>
        </p:txBody>
      </p:sp>
      <p:cxnSp>
        <p:nvCxnSpPr>
          <p:cNvPr id="40" name="직선 연결선 11"/>
          <p:cNvCxnSpPr/>
          <p:nvPr/>
        </p:nvCxnSpPr>
        <p:spPr>
          <a:xfrm>
            <a:off x="418900" y="6656023"/>
            <a:ext cx="11354199" cy="0"/>
          </a:xfrm>
          <a:prstGeom prst="line">
            <a:avLst/>
          </a:prstGeom>
          <a:ln w="38100">
            <a:solidFill>
              <a:srgbClr val="00bf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"/>
          <p:cNvSpPr/>
          <p:nvPr/>
        </p:nvSpPr>
        <p:spPr>
          <a:xfrm>
            <a:off x="829617" y="1043486"/>
            <a:ext cx="9869244" cy="867942"/>
          </a:xfrm>
          <a:prstGeom prst="wedgeRoundRectCallout">
            <a:avLst>
              <a:gd name="adj1" fmla="val 51938"/>
              <a:gd name="adj2" fmla="val 24610"/>
              <a:gd name="adj3" fmla="val 16667"/>
            </a:avLst>
          </a:prstGeom>
          <a:solidFill>
            <a:schemeClr val="lt1"/>
          </a:solidFill>
          <a:ln w="38100">
            <a:solidFill>
              <a:srgbClr val="80808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"/>
          <p:cNvSpPr txBox="1"/>
          <p:nvPr/>
        </p:nvSpPr>
        <p:spPr>
          <a:xfrm>
            <a:off x="979219" y="1155917"/>
            <a:ext cx="8891468" cy="671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/>
              <a:t>손승우</a:t>
            </a:r>
            <a:endParaRPr lang="ko-KR" altLang="en-US" sz="2000" b="1"/>
          </a:p>
          <a:p>
            <a:pPr>
              <a:defRPr/>
            </a:pPr>
            <a:r>
              <a:rPr lang="ko-KR" altLang="en-US"/>
              <a:t>초반 설계와 팀원과의 협업의 중요성을 깨달았습니다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60" name=""/>
          <p:cNvSpPr/>
          <p:nvPr/>
        </p:nvSpPr>
        <p:spPr>
          <a:xfrm>
            <a:off x="818462" y="2142647"/>
            <a:ext cx="9869244" cy="867942"/>
          </a:xfrm>
          <a:prstGeom prst="wedgeRoundRectCallout">
            <a:avLst>
              <a:gd name="adj1" fmla="val 51938"/>
              <a:gd name="adj2" fmla="val 24610"/>
              <a:gd name="adj3" fmla="val 16667"/>
            </a:avLst>
          </a:prstGeom>
          <a:solidFill>
            <a:schemeClr val="lt1"/>
          </a:solidFill>
          <a:ln w="38100">
            <a:solidFill>
              <a:srgbClr val="80808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2" name=""/>
          <p:cNvSpPr txBox="1"/>
          <p:nvPr/>
        </p:nvSpPr>
        <p:spPr>
          <a:xfrm>
            <a:off x="968065" y="2242850"/>
            <a:ext cx="9592348" cy="670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/>
              <a:t>박경민</a:t>
            </a:r>
            <a:endParaRPr lang="ko-KR" altLang="en-US" sz="2000" b="1"/>
          </a:p>
          <a:p>
            <a:pPr>
              <a:defRPr/>
            </a:pPr>
            <a:r>
              <a:rPr lang="ko-KR" altLang="en-US"/>
              <a:t>프로젝트를 통해 팀원과 협업을 경험할 수 있었고</a:t>
            </a:r>
            <a:r>
              <a:rPr lang="en-US" altLang="ko-KR"/>
              <a:t>,</a:t>
            </a:r>
            <a:r>
              <a:rPr lang="ko-KR" altLang="en-US"/>
              <a:t> 비즈니스 로직에 대한 이해를 할 수 있었습니다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61" name=""/>
          <p:cNvSpPr/>
          <p:nvPr/>
        </p:nvSpPr>
        <p:spPr>
          <a:xfrm>
            <a:off x="829619" y="3261503"/>
            <a:ext cx="9869244" cy="944503"/>
          </a:xfrm>
          <a:prstGeom prst="wedgeRoundRectCallout">
            <a:avLst>
              <a:gd name="adj1" fmla="val 51938"/>
              <a:gd name="adj2" fmla="val 24610"/>
              <a:gd name="adj3" fmla="val 16667"/>
            </a:avLst>
          </a:prstGeom>
          <a:solidFill>
            <a:schemeClr val="lt1"/>
          </a:solidFill>
          <a:ln w="38100">
            <a:solidFill>
              <a:srgbClr val="80808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"/>
          <p:cNvSpPr txBox="1"/>
          <p:nvPr/>
        </p:nvSpPr>
        <p:spPr>
          <a:xfrm>
            <a:off x="968065" y="3261503"/>
            <a:ext cx="9793320" cy="94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/>
              <a:t>신유나</a:t>
            </a:r>
            <a:endParaRPr lang="ko-KR" altLang="en-US" sz="2000" b="1"/>
          </a:p>
          <a:p>
            <a:pPr>
              <a:defRPr/>
            </a:pPr>
            <a:r>
              <a:rPr lang="ko-KR" altLang="en-US"/>
              <a:t>프로젝트를 진행하면서 팀원들끼리 서로 질문하고 함께 공부하며 협력과 소통의 중요성을 경험</a:t>
            </a:r>
            <a:endParaRPr lang="ko-KR" altLang="en-US"/>
          </a:p>
          <a:p>
            <a:pPr>
              <a:defRPr/>
            </a:pPr>
            <a:r>
              <a:rPr lang="ko-KR" altLang="en-US"/>
              <a:t>했습니다.</a:t>
            </a:r>
            <a:endParaRPr lang="ko-KR" altLang="en-US"/>
          </a:p>
        </p:txBody>
      </p:sp>
      <p:sp>
        <p:nvSpPr>
          <p:cNvPr id="62" name=""/>
          <p:cNvSpPr/>
          <p:nvPr/>
        </p:nvSpPr>
        <p:spPr>
          <a:xfrm>
            <a:off x="818462" y="4428960"/>
            <a:ext cx="9869244" cy="867942"/>
          </a:xfrm>
          <a:prstGeom prst="wedgeRoundRectCallout">
            <a:avLst>
              <a:gd name="adj1" fmla="val 51938"/>
              <a:gd name="adj2" fmla="val 24610"/>
              <a:gd name="adj3" fmla="val 16667"/>
            </a:avLst>
          </a:prstGeom>
          <a:solidFill>
            <a:schemeClr val="lt1"/>
          </a:solidFill>
          <a:ln w="38100">
            <a:solidFill>
              <a:srgbClr val="80808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"/>
          <p:cNvSpPr txBox="1"/>
          <p:nvPr/>
        </p:nvSpPr>
        <p:spPr>
          <a:xfrm>
            <a:off x="956910" y="4529477"/>
            <a:ext cx="9592348" cy="669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/>
              <a:t>진영택</a:t>
            </a:r>
            <a:endParaRPr lang="ko-KR" altLang="en-US" sz="2000" b="1"/>
          </a:p>
          <a:p>
            <a:pPr>
              <a:defRPr/>
            </a:pPr>
            <a:r>
              <a:rPr lang="ko-KR" altLang="en-US"/>
              <a:t>프로젝트로 부족한 부분을 보완해가며 성취감을 느끼고 발전하는 자세의 중요성을 깨달았습니다.</a:t>
            </a:r>
            <a:endParaRPr lang="ko-KR" altLang="en-US"/>
          </a:p>
        </p:txBody>
      </p:sp>
      <p:sp>
        <p:nvSpPr>
          <p:cNvPr id="45" name=""/>
          <p:cNvSpPr txBox="1"/>
          <p:nvPr/>
        </p:nvSpPr>
        <p:spPr>
          <a:xfrm>
            <a:off x="979219" y="5599690"/>
            <a:ext cx="9592348" cy="666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/>
              <a:t>이은희</a:t>
            </a:r>
            <a:endParaRPr lang="ko-KR" altLang="en-US" sz="2000" b="1"/>
          </a:p>
          <a:p>
            <a:pPr>
              <a:defRPr/>
            </a:pPr>
            <a:r>
              <a:rPr lang="ko-KR" altLang="en-US"/>
              <a:t>프로젝트에서 중요한 것은 방향성과 시간 관리, 팀협력의 중요성을 깨달았습니다.</a:t>
            </a:r>
            <a:endParaRPr lang="ko-KR" altLang="en-US"/>
          </a:p>
        </p:txBody>
      </p:sp>
      <p:sp>
        <p:nvSpPr>
          <p:cNvPr id="65" name=""/>
          <p:cNvSpPr txBox="1"/>
          <p:nvPr/>
        </p:nvSpPr>
        <p:spPr>
          <a:xfrm>
            <a:off x="11156758" y="215248"/>
            <a:ext cx="904395" cy="699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lt1"/>
                </a:solidFill>
                <a:latin typeface="카페24 써라운드"/>
                <a:ea typeface="카페24 써라운드"/>
              </a:rPr>
              <a:t>05</a:t>
            </a:r>
            <a:endParaRPr lang="en-US" altLang="ko-KR" sz="4000">
              <a:solidFill>
                <a:schemeClr val="lt1"/>
              </a:solidFill>
              <a:latin typeface="카페24 써라운드"/>
              <a:ea typeface="카페24 써라운드"/>
            </a:endParaRPr>
          </a:p>
        </p:txBody>
      </p:sp>
      <p:pic>
        <p:nvPicPr>
          <p:cNvPr id="7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037456" y="1155917"/>
            <a:ext cx="571500" cy="762000"/>
          </a:xfrm>
          <a:prstGeom prst="rect">
            <a:avLst/>
          </a:prstGeom>
        </p:spPr>
      </p:pic>
      <p:pic>
        <p:nvPicPr>
          <p:cNvPr id="7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37456" y="5640082"/>
            <a:ext cx="571500" cy="762000"/>
          </a:xfrm>
          <a:prstGeom prst="rect">
            <a:avLst/>
          </a:prstGeom>
        </p:spPr>
      </p:pic>
      <p:pic>
        <p:nvPicPr>
          <p:cNvPr id="7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037456" y="3352754"/>
            <a:ext cx="571500" cy="762000"/>
          </a:xfrm>
          <a:prstGeom prst="rect">
            <a:avLst/>
          </a:prstGeom>
        </p:spPr>
      </p:pic>
      <p:pic>
        <p:nvPicPr>
          <p:cNvPr id="7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037456" y="4534902"/>
            <a:ext cx="571500" cy="762000"/>
          </a:xfrm>
          <a:prstGeom prst="rect">
            <a:avLst/>
          </a:prstGeom>
        </p:spPr>
      </p:pic>
      <p:pic>
        <p:nvPicPr>
          <p:cNvPr id="75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037456" y="2248589"/>
            <a:ext cx="571500" cy="76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3" name="Object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1152" y="2295979"/>
            <a:ext cx="7040382" cy="1909829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0b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bff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2" name=""/>
          <p:cNvSpPr txBox="1"/>
          <p:nvPr/>
        </p:nvSpPr>
        <p:spPr>
          <a:xfrm>
            <a:off x="259245" y="186657"/>
            <a:ext cx="11673510" cy="697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>
                <a:solidFill>
                  <a:schemeClr val="lt1"/>
                </a:solidFill>
                <a:latin typeface="카페24 써라운드"/>
                <a:ea typeface="카페24 써라운드"/>
              </a:rPr>
              <a:t>목차</a:t>
            </a:r>
            <a:r>
              <a:rPr lang="ko-KR" altLang="en-US" sz="3000">
                <a:ln w="9525" cap="flat" cmpd="sng" algn="ctr">
                  <a:solidFill>
                    <a:schemeClr val="lt1"/>
                  </a:solidFill>
                  <a:prstDash val="solid"/>
                  <a:round/>
                </a:ln>
                <a:solidFill>
                  <a:schemeClr val="lt1"/>
                </a:solidFill>
                <a:latin typeface="카페24 써라운드"/>
                <a:ea typeface="카페24 써라운드"/>
              </a:rPr>
              <a:t> </a:t>
            </a:r>
            <a:r>
              <a:rPr lang="ko-KR" altLang="en-US" sz="3000">
                <a:ln w="9525" cap="flat" cmpd="sng" algn="ctr">
                  <a:solidFill>
                    <a:schemeClr val="lt1"/>
                  </a:solidFill>
                  <a:prstDash val="solid"/>
                  <a:round/>
                </a:ln>
                <a:solidFill>
                  <a:schemeClr val="lt1"/>
                </a:solidFill>
                <a:latin typeface="HY동녘B"/>
                <a:ea typeface="HY동녘B"/>
              </a:rPr>
              <a:t>                                                                           </a:t>
            </a:r>
            <a:endParaRPr lang="ko-KR" altLang="en-US" sz="3000">
              <a:ln w="9525" cap="flat" cmpd="sng" algn="ctr">
                <a:solidFill>
                  <a:schemeClr val="lt1"/>
                </a:solidFill>
                <a:prstDash val="solid"/>
                <a:round/>
              </a:ln>
              <a:solidFill>
                <a:schemeClr val="lt1"/>
              </a:solidFill>
              <a:latin typeface="HY동녘B"/>
              <a:ea typeface="HY동녘B"/>
            </a:endParaRPr>
          </a:p>
        </p:txBody>
      </p:sp>
      <p:pic>
        <p:nvPicPr>
          <p:cNvPr id="18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6559" y="883920"/>
            <a:ext cx="10975440" cy="5016500"/>
          </a:xfrm>
          <a:prstGeom prst="rect">
            <a:avLst/>
          </a:prstGeom>
        </p:spPr>
      </p:pic>
      <p:sp>
        <p:nvSpPr>
          <p:cNvPr id="205" name=""/>
          <p:cNvSpPr/>
          <p:nvPr/>
        </p:nvSpPr>
        <p:spPr>
          <a:xfrm>
            <a:off x="6879588" y="1749064"/>
            <a:ext cx="3718455" cy="4151355"/>
          </a:xfrm>
          <a:prstGeom prst="round1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88" name=""/>
          <p:cNvSpPr txBox="1"/>
          <p:nvPr/>
        </p:nvSpPr>
        <p:spPr>
          <a:xfrm>
            <a:off x="7134701" y="1893382"/>
            <a:ext cx="2225644" cy="54825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3000">
                <a:solidFill>
                  <a:schemeClr val="dk1"/>
                </a:solidFill>
                <a:latin typeface="카페24 써라운드"/>
                <a:ea typeface="카페24 써라운드"/>
              </a:rPr>
              <a:t>01.</a:t>
            </a:r>
            <a:r>
              <a:rPr lang="ko-KR" altLang="en-US" sz="3000">
                <a:solidFill>
                  <a:schemeClr val="dk1"/>
                </a:solidFill>
                <a:latin typeface="카페24 써라운드"/>
                <a:ea typeface="카페24 써라운드"/>
              </a:rPr>
              <a:t> 개요</a:t>
            </a:r>
            <a:endParaRPr lang="ko-KR" altLang="en-US" sz="3000">
              <a:solidFill>
                <a:schemeClr val="dk1"/>
              </a:solidFill>
              <a:latin typeface="카페24 써라운드"/>
              <a:ea typeface="카페24 써라운드"/>
            </a:endParaRPr>
          </a:p>
        </p:txBody>
      </p:sp>
      <p:sp>
        <p:nvSpPr>
          <p:cNvPr id="193" name=""/>
          <p:cNvSpPr txBox="1"/>
          <p:nvPr/>
        </p:nvSpPr>
        <p:spPr>
          <a:xfrm>
            <a:off x="7134700" y="2742145"/>
            <a:ext cx="2600873" cy="54207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3000">
                <a:solidFill>
                  <a:schemeClr val="dk1"/>
                </a:solidFill>
                <a:latin typeface="카페24 써라운드"/>
                <a:ea typeface="카페24 써라운드"/>
              </a:rPr>
              <a:t>02.</a:t>
            </a:r>
            <a:r>
              <a:rPr lang="ko-KR" altLang="en-US" sz="3000">
                <a:solidFill>
                  <a:schemeClr val="dk1"/>
                </a:solidFill>
                <a:latin typeface="카페24 써라운드"/>
                <a:ea typeface="카페24 써라운드"/>
              </a:rPr>
              <a:t> 개발과정</a:t>
            </a:r>
            <a:endParaRPr lang="ko-KR" altLang="en-US" sz="3000">
              <a:solidFill>
                <a:schemeClr val="dk1"/>
              </a:solidFill>
              <a:latin typeface="카페24 써라운드"/>
              <a:ea typeface="카페24 써라운드"/>
            </a:endParaRPr>
          </a:p>
        </p:txBody>
      </p:sp>
      <p:sp>
        <p:nvSpPr>
          <p:cNvPr id="194" name=""/>
          <p:cNvSpPr txBox="1"/>
          <p:nvPr/>
        </p:nvSpPr>
        <p:spPr>
          <a:xfrm>
            <a:off x="7134700" y="3562616"/>
            <a:ext cx="2225645" cy="54710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3000">
                <a:solidFill>
                  <a:schemeClr val="dk1"/>
                </a:solidFill>
                <a:latin typeface="카페24 써라운드"/>
                <a:ea typeface="카페24 써라운드"/>
              </a:rPr>
              <a:t>03.</a:t>
            </a:r>
            <a:r>
              <a:rPr lang="ko-KR" altLang="en-US" sz="3000">
                <a:solidFill>
                  <a:schemeClr val="dk1"/>
                </a:solidFill>
                <a:latin typeface="카페24 써라운드"/>
                <a:ea typeface="카페24 써라운드"/>
              </a:rPr>
              <a:t> 기능</a:t>
            </a:r>
            <a:endParaRPr lang="ko-KR" altLang="en-US" sz="3000">
              <a:solidFill>
                <a:schemeClr val="dk1"/>
              </a:solidFill>
              <a:latin typeface="카페24 써라운드"/>
              <a:ea typeface="카페24 써라운드"/>
            </a:endParaRPr>
          </a:p>
        </p:txBody>
      </p:sp>
      <p:sp>
        <p:nvSpPr>
          <p:cNvPr id="195" name=""/>
          <p:cNvSpPr txBox="1"/>
          <p:nvPr/>
        </p:nvSpPr>
        <p:spPr>
          <a:xfrm>
            <a:off x="7134696" y="4383086"/>
            <a:ext cx="3415721" cy="53943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3000">
                <a:solidFill>
                  <a:schemeClr val="dk1"/>
                </a:solidFill>
                <a:latin typeface="카페24 써라운드"/>
                <a:ea typeface="카페24 써라운드"/>
              </a:rPr>
              <a:t>04.</a:t>
            </a:r>
            <a:r>
              <a:rPr lang="ko-KR" altLang="en-US" sz="3000">
                <a:solidFill>
                  <a:schemeClr val="dk1"/>
                </a:solidFill>
                <a:latin typeface="카페24 써라운드"/>
                <a:ea typeface="카페24 써라운드"/>
              </a:rPr>
              <a:t> 프로그램 시연</a:t>
            </a:r>
            <a:endParaRPr lang="ko-KR" altLang="en-US" sz="3000">
              <a:solidFill>
                <a:schemeClr val="dk1"/>
              </a:solidFill>
              <a:latin typeface="카페24 써라운드"/>
              <a:ea typeface="카페24 써라운드"/>
            </a:endParaRPr>
          </a:p>
        </p:txBody>
      </p:sp>
      <p:sp>
        <p:nvSpPr>
          <p:cNvPr id="196" name=""/>
          <p:cNvSpPr txBox="1"/>
          <p:nvPr/>
        </p:nvSpPr>
        <p:spPr>
          <a:xfrm>
            <a:off x="7134701" y="5203557"/>
            <a:ext cx="2600872" cy="54763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3000">
                <a:solidFill>
                  <a:schemeClr val="dk1"/>
                </a:solidFill>
                <a:latin typeface="카페24 써라운드"/>
                <a:ea typeface="카페24 써라운드"/>
              </a:rPr>
              <a:t>05.</a:t>
            </a:r>
            <a:r>
              <a:rPr lang="ko-KR" altLang="en-US" sz="3000">
                <a:solidFill>
                  <a:schemeClr val="dk1"/>
                </a:solidFill>
                <a:latin typeface="카페24 써라운드"/>
                <a:ea typeface="카페24 써라운드"/>
              </a:rPr>
              <a:t> 개인 소감</a:t>
            </a:r>
            <a:endParaRPr lang="ko-KR" altLang="en-US" sz="3000">
              <a:solidFill>
                <a:schemeClr val="dk1"/>
              </a:solidFill>
              <a:latin typeface="카페24 써라운드"/>
              <a:ea typeface="카페24 써라운드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0b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bff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cxnSp>
        <p:nvCxnSpPr>
          <p:cNvPr id="26" name="직선 연결선 11"/>
          <p:cNvCxnSpPr/>
          <p:nvPr/>
        </p:nvCxnSpPr>
        <p:spPr>
          <a:xfrm>
            <a:off x="418900" y="6529670"/>
            <a:ext cx="11354199" cy="0"/>
          </a:xfrm>
          <a:prstGeom prst="line">
            <a:avLst/>
          </a:prstGeom>
          <a:ln w="38100">
            <a:solidFill>
              <a:srgbClr val="00bf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"/>
          <p:cNvSpPr txBox="1"/>
          <p:nvPr/>
        </p:nvSpPr>
        <p:spPr>
          <a:xfrm>
            <a:off x="259245" y="186657"/>
            <a:ext cx="5836755" cy="697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>
                <a:ln w="9525" cap="flat" cmpd="sng" algn="ctr">
                  <a:solidFill>
                    <a:schemeClr val="lt1"/>
                  </a:solidFill>
                  <a:prstDash val="solid"/>
                  <a:round/>
                </a:ln>
                <a:solidFill>
                  <a:schemeClr val="lt1"/>
                </a:solidFill>
                <a:latin typeface="카페24 써라운드"/>
                <a:ea typeface="카페24 써라운드"/>
              </a:rPr>
              <a:t>개요 </a:t>
            </a:r>
            <a:r>
              <a:rPr lang="en-US" altLang="ko-KR" sz="3000">
                <a:ln w="9525" cap="flat" cmpd="sng" algn="ctr">
                  <a:solidFill>
                    <a:schemeClr val="lt1"/>
                  </a:solidFill>
                  <a:prstDash val="solid"/>
                  <a:round/>
                </a:ln>
                <a:solidFill>
                  <a:schemeClr val="lt1"/>
                </a:solidFill>
                <a:latin typeface="카페24 써라운드"/>
                <a:ea typeface="카페24 써라운드"/>
              </a:rPr>
              <a:t>-</a:t>
            </a:r>
            <a:r>
              <a:rPr lang="ko-KR" altLang="en-US" sz="3000">
                <a:ln w="9525" cap="flat" cmpd="sng" algn="ctr">
                  <a:solidFill>
                    <a:schemeClr val="lt1"/>
                  </a:solidFill>
                  <a:prstDash val="solid"/>
                  <a:round/>
                </a:ln>
                <a:solidFill>
                  <a:schemeClr val="lt1"/>
                </a:solidFill>
                <a:latin typeface="카페24 써라운드"/>
                <a:ea typeface="카페24 써라운드"/>
              </a:rPr>
              <a:t> 팀 </a:t>
            </a:r>
            <a:r>
              <a:rPr lang="ko-KR" altLang="en-US" sz="3000">
                <a:solidFill>
                  <a:schemeClr val="lt1"/>
                </a:solidFill>
                <a:latin typeface="카페24 써라운드"/>
                <a:ea typeface="카페24 써라운드"/>
              </a:rPr>
              <a:t>소개</a:t>
            </a:r>
            <a:r>
              <a:rPr lang="ko-KR" altLang="en-US" sz="3000">
                <a:ln w="9525" cap="flat" cmpd="sng" algn="ctr">
                  <a:solidFill>
                    <a:schemeClr val="lt1"/>
                  </a:solidFill>
                  <a:prstDash val="solid"/>
                  <a:round/>
                </a:ln>
                <a:solidFill>
                  <a:schemeClr val="lt1"/>
                </a:solidFill>
                <a:latin typeface="카페24 써라운드"/>
                <a:ea typeface="카페24 써라운드"/>
              </a:rPr>
              <a:t> </a:t>
            </a:r>
            <a:r>
              <a:rPr lang="ko-KR" altLang="en-US" sz="3000">
                <a:ln w="9525" cap="flat" cmpd="sng" algn="ctr">
                  <a:solidFill>
                    <a:schemeClr val="lt1"/>
                  </a:solidFill>
                  <a:prstDash val="solid"/>
                  <a:round/>
                </a:ln>
                <a:solidFill>
                  <a:schemeClr val="lt1"/>
                </a:solidFill>
                <a:latin typeface="HY동녘B"/>
                <a:ea typeface="HY동녘B"/>
              </a:rPr>
              <a:t>                                                                           </a:t>
            </a:r>
            <a:endParaRPr lang="ko-KR" altLang="en-US" sz="3000">
              <a:ln w="9525" cap="flat" cmpd="sng" algn="ctr">
                <a:solidFill>
                  <a:schemeClr val="lt1"/>
                </a:solidFill>
                <a:prstDash val="solid"/>
                <a:round/>
              </a:ln>
              <a:solidFill>
                <a:schemeClr val="lt1"/>
              </a:solidFill>
              <a:latin typeface="HY동녘B"/>
              <a:ea typeface="HY동녘B"/>
            </a:endParaRPr>
          </a:p>
        </p:txBody>
      </p:sp>
      <p:sp>
        <p:nvSpPr>
          <p:cNvPr id="42" name=""/>
          <p:cNvSpPr txBox="1"/>
          <p:nvPr/>
        </p:nvSpPr>
        <p:spPr>
          <a:xfrm>
            <a:off x="1454362" y="2847057"/>
            <a:ext cx="990223" cy="395694"/>
          </a:xfrm>
          <a:prstGeom prst="rect">
            <a:avLst/>
          </a:prstGeom>
        </p:spPr>
        <p:txBody>
          <a:bodyPr wrap="square" anchor="ctr" anchorCtr="0">
            <a:spAutoFit/>
          </a:bodyPr>
          <a:p>
            <a:pPr algn="ctr">
              <a:defRPr/>
            </a:pPr>
            <a:r>
              <a:rPr lang="ko-KR" altLang="en-US" sz="2000">
                <a:latin typeface="카페24 써라운드"/>
                <a:ea typeface="카페24 써라운드"/>
              </a:rPr>
              <a:t>손승우</a:t>
            </a:r>
            <a:endParaRPr lang="ko-KR" altLang="en-US" sz="2000">
              <a:latin typeface="카페24 써라운드"/>
            </a:endParaRPr>
          </a:p>
        </p:txBody>
      </p:sp>
      <p:sp>
        <p:nvSpPr>
          <p:cNvPr id="44" name=""/>
          <p:cNvSpPr txBox="1"/>
          <p:nvPr/>
        </p:nvSpPr>
        <p:spPr>
          <a:xfrm>
            <a:off x="3528707" y="2847059"/>
            <a:ext cx="990225" cy="395694"/>
          </a:xfrm>
          <a:prstGeom prst="rect">
            <a:avLst/>
          </a:prstGeom>
        </p:spPr>
        <p:txBody>
          <a:bodyPr wrap="square" anchor="ctr" anchorCtr="0">
            <a:spAutoFit/>
          </a:bodyPr>
          <a:p>
            <a:pPr algn="ctr">
              <a:defRPr/>
            </a:pPr>
            <a:r>
              <a:rPr lang="ko-KR" altLang="en-US" sz="2000">
                <a:latin typeface="카페24 써라운드"/>
                <a:ea typeface="카페24 써라운드"/>
              </a:rPr>
              <a:t>이은희</a:t>
            </a:r>
            <a:endParaRPr lang="ko-KR" altLang="en-US" sz="2000">
              <a:latin typeface="카페24 써라운드"/>
            </a:endParaRPr>
          </a:p>
        </p:txBody>
      </p:sp>
      <p:sp>
        <p:nvSpPr>
          <p:cNvPr id="45" name=""/>
          <p:cNvSpPr txBox="1"/>
          <p:nvPr/>
        </p:nvSpPr>
        <p:spPr>
          <a:xfrm>
            <a:off x="5600888" y="2847058"/>
            <a:ext cx="990223" cy="395695"/>
          </a:xfrm>
          <a:prstGeom prst="rect">
            <a:avLst/>
          </a:prstGeom>
        </p:spPr>
        <p:txBody>
          <a:bodyPr wrap="square" anchor="ctr" anchorCtr="0">
            <a:spAutoFit/>
          </a:bodyPr>
          <a:p>
            <a:pPr algn="ctr">
              <a:defRPr/>
            </a:pPr>
            <a:r>
              <a:rPr lang="ko-KR" altLang="en-US" sz="2000">
                <a:latin typeface="카페24 써라운드"/>
                <a:ea typeface="카페24 써라운드"/>
              </a:rPr>
              <a:t>신유나</a:t>
            </a:r>
            <a:endParaRPr lang="ko-KR" altLang="en-US" sz="2000">
              <a:latin typeface="카페24 써라운드"/>
            </a:endParaRPr>
          </a:p>
        </p:txBody>
      </p:sp>
      <p:sp>
        <p:nvSpPr>
          <p:cNvPr id="46" name=""/>
          <p:cNvSpPr txBox="1"/>
          <p:nvPr/>
        </p:nvSpPr>
        <p:spPr>
          <a:xfrm>
            <a:off x="7686816" y="2847059"/>
            <a:ext cx="990224" cy="395694"/>
          </a:xfrm>
          <a:prstGeom prst="rect">
            <a:avLst/>
          </a:prstGeom>
        </p:spPr>
        <p:txBody>
          <a:bodyPr wrap="square" anchor="ctr" anchorCtr="0">
            <a:spAutoFit/>
          </a:bodyPr>
          <a:p>
            <a:pPr algn="ctr">
              <a:defRPr/>
            </a:pPr>
            <a:r>
              <a:rPr lang="ko-KR" altLang="en-US" sz="2000">
                <a:latin typeface="카페24 써라운드"/>
                <a:ea typeface="카페24 써라운드"/>
              </a:rPr>
              <a:t>진영택</a:t>
            </a:r>
            <a:endParaRPr lang="ko-KR" altLang="en-US" sz="2000">
              <a:latin typeface="카페24 써라운드"/>
            </a:endParaRPr>
          </a:p>
        </p:txBody>
      </p:sp>
      <p:sp>
        <p:nvSpPr>
          <p:cNvPr id="47" name=""/>
          <p:cNvSpPr txBox="1"/>
          <p:nvPr/>
        </p:nvSpPr>
        <p:spPr>
          <a:xfrm>
            <a:off x="9765384" y="2847058"/>
            <a:ext cx="990223" cy="395695"/>
          </a:xfrm>
          <a:prstGeom prst="rect">
            <a:avLst/>
          </a:prstGeom>
        </p:spPr>
        <p:txBody>
          <a:bodyPr wrap="square" anchor="ctr" anchorCtr="0">
            <a:spAutoFit/>
          </a:bodyPr>
          <a:p>
            <a:pPr algn="ctr">
              <a:defRPr/>
            </a:pPr>
            <a:r>
              <a:rPr lang="ko-KR" altLang="en-US" sz="2000">
                <a:latin typeface="카페24 써라운드"/>
                <a:ea typeface="카페24 써라운드"/>
              </a:rPr>
              <a:t>박경민</a:t>
            </a:r>
            <a:endParaRPr lang="ko-KR" altLang="en-US" sz="2000">
              <a:latin typeface="카페24 써라운드"/>
            </a:endParaRPr>
          </a:p>
        </p:txBody>
      </p:sp>
      <p:sp>
        <p:nvSpPr>
          <p:cNvPr id="49" name=""/>
          <p:cNvSpPr txBox="1"/>
          <p:nvPr/>
        </p:nvSpPr>
        <p:spPr>
          <a:xfrm>
            <a:off x="944056" y="3429000"/>
            <a:ext cx="2010835" cy="2065020"/>
          </a:xfrm>
          <a:prstGeom prst="rect">
            <a:avLst/>
          </a:prstGeom>
          <a:solidFill>
            <a:schemeClr val="lt1"/>
          </a:solidFill>
          <a:ln w="25400">
            <a:solidFill>
              <a:schemeClr val="dk1"/>
            </a:solidFill>
          </a:ln>
        </p:spPr>
        <p:txBody>
          <a:bodyPr wrap="square">
            <a:spAutoFit/>
          </a:bodyPr>
          <a:p>
            <a:pPr algn="ctr">
              <a:defRPr/>
            </a:pPr>
            <a:endParaRPr lang="ko-KR" altLang="en-US" sz="2000">
              <a:latin typeface="맑은 고딕"/>
              <a:ea typeface="맑은 고딕"/>
            </a:endParaRPr>
          </a:p>
          <a:p>
            <a:pPr algn="ctr">
              <a:defRPr/>
            </a:pPr>
            <a:r>
              <a:rPr lang="ko-KR" altLang="en-US" sz="2000" b="1">
                <a:latin typeface="맑은 고딕"/>
                <a:ea typeface="맑은 고딕"/>
              </a:rPr>
              <a:t>팀장</a:t>
            </a:r>
            <a:endParaRPr lang="ko-KR" altLang="en-US" sz="2000" b="1">
              <a:latin typeface="맑은 고딕"/>
              <a:ea typeface="맑은 고딕"/>
            </a:endParaRPr>
          </a:p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  <a:p>
            <a:pPr algn="ctr">
              <a:defRPr/>
            </a:pPr>
            <a:r>
              <a:rPr lang="ko-KR" altLang="en-US">
                <a:latin typeface="맑은 고딕"/>
                <a:ea typeface="맑은 고딕"/>
              </a:rPr>
              <a:t>총괄 및 주문</a:t>
            </a:r>
            <a:endParaRPr lang="ko-KR" altLang="en-US">
              <a:latin typeface="맑은 고딕"/>
              <a:ea typeface="맑은 고딕"/>
            </a:endParaRPr>
          </a:p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52" name=""/>
          <p:cNvSpPr txBox="1"/>
          <p:nvPr/>
        </p:nvSpPr>
        <p:spPr>
          <a:xfrm>
            <a:off x="3018402" y="3429000"/>
            <a:ext cx="2010836" cy="2065020"/>
          </a:xfrm>
          <a:prstGeom prst="rect">
            <a:avLst/>
          </a:prstGeom>
          <a:solidFill>
            <a:schemeClr val="lt1"/>
          </a:solidFill>
          <a:ln w="25400">
            <a:solidFill>
              <a:schemeClr val="dk1"/>
            </a:solidFill>
          </a:ln>
        </p:spPr>
        <p:txBody>
          <a:bodyPr wrap="square">
            <a:spAutoFit/>
          </a:bodyPr>
          <a:p>
            <a:pPr algn="ctr">
              <a:defRPr/>
            </a:pPr>
            <a:endParaRPr lang="ko-KR" altLang="en-US" sz="2000">
              <a:latin typeface="맑은 고딕"/>
              <a:ea typeface="맑은 고딕"/>
            </a:endParaRPr>
          </a:p>
          <a:p>
            <a:pPr algn="ctr">
              <a:defRPr/>
            </a:pPr>
            <a:r>
              <a:rPr lang="ko-KR" altLang="en-US" sz="2000" b="1">
                <a:latin typeface="맑은 고딕"/>
                <a:ea typeface="맑은 고딕"/>
              </a:rPr>
              <a:t>팀원</a:t>
            </a:r>
            <a:endParaRPr lang="ko-KR" altLang="en-US" sz="2000" b="1">
              <a:latin typeface="맑은 고딕"/>
              <a:ea typeface="맑은 고딕"/>
            </a:endParaRPr>
          </a:p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  <a:p>
            <a:pPr algn="ctr">
              <a:defRPr/>
            </a:pPr>
            <a:r>
              <a:rPr lang="ko-KR" altLang="en-US">
                <a:latin typeface="맑은 고딕"/>
                <a:ea typeface="맑은 고딕"/>
              </a:rPr>
              <a:t>회원</a:t>
            </a:r>
            <a:endParaRPr lang="ko-KR" altLang="en-US">
              <a:latin typeface="맑은 고딕"/>
              <a:ea typeface="맑은 고딕"/>
            </a:endParaRPr>
          </a:p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53" name=""/>
          <p:cNvSpPr txBox="1"/>
          <p:nvPr/>
        </p:nvSpPr>
        <p:spPr>
          <a:xfrm>
            <a:off x="5100108" y="3428999"/>
            <a:ext cx="2010835" cy="2065021"/>
          </a:xfrm>
          <a:prstGeom prst="rect">
            <a:avLst/>
          </a:prstGeom>
          <a:solidFill>
            <a:schemeClr val="lt1"/>
          </a:solidFill>
          <a:ln w="25400">
            <a:solidFill>
              <a:schemeClr val="dk1"/>
            </a:solidFill>
          </a:ln>
        </p:spPr>
        <p:txBody>
          <a:bodyPr wrap="square">
            <a:spAutoFit/>
          </a:bodyPr>
          <a:p>
            <a:pPr algn="ctr">
              <a:defRPr/>
            </a:pPr>
            <a:endParaRPr lang="ko-KR" altLang="en-US" sz="2000">
              <a:latin typeface="카페24 써라운드"/>
              <a:ea typeface="카페24 써라운드"/>
            </a:endParaRPr>
          </a:p>
          <a:p>
            <a:pPr algn="ctr">
              <a:defRPr/>
            </a:pPr>
            <a:r>
              <a:rPr lang="ko-KR" altLang="en-US" sz="2000" b="1">
                <a:latin typeface="맑은 고딕"/>
                <a:ea typeface="맑은 고딕"/>
              </a:rPr>
              <a:t>팀원</a:t>
            </a:r>
            <a:endParaRPr lang="ko-KR" altLang="en-US" sz="2000" b="1">
              <a:latin typeface="맑은 고딕"/>
              <a:ea typeface="맑은 고딕"/>
            </a:endParaRPr>
          </a:p>
          <a:p>
            <a:pPr algn="ctr">
              <a:defRPr/>
            </a:pPr>
            <a:endParaRPr lang="ko-KR" altLang="en-US">
              <a:latin typeface="카페24 써라운드"/>
              <a:ea typeface="카페24 써라운드"/>
            </a:endParaRPr>
          </a:p>
          <a:p>
            <a:pPr algn="ctr">
              <a:defRPr/>
            </a:pPr>
            <a:r>
              <a:rPr lang="ko-KR" altLang="en-US">
                <a:latin typeface="맑은 고딕"/>
                <a:ea typeface="맑은 고딕"/>
              </a:rPr>
              <a:t>장바구니</a:t>
            </a:r>
            <a:endParaRPr lang="ko-KR" altLang="en-US">
              <a:latin typeface="맑은 고딕"/>
              <a:ea typeface="맑은 고딕"/>
            </a:endParaRPr>
          </a:p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  <a:p>
            <a:pPr algn="ctr">
              <a:defRPr/>
            </a:pPr>
            <a:endParaRPr lang="ko-KR" altLang="en-US">
              <a:latin typeface="카페24 써라운드"/>
              <a:ea typeface="카페24 써라운드"/>
            </a:endParaRPr>
          </a:p>
        </p:txBody>
      </p:sp>
      <p:sp>
        <p:nvSpPr>
          <p:cNvPr id="54" name=""/>
          <p:cNvSpPr txBox="1"/>
          <p:nvPr/>
        </p:nvSpPr>
        <p:spPr>
          <a:xfrm>
            <a:off x="7176510" y="3429000"/>
            <a:ext cx="2010836" cy="2065020"/>
          </a:xfrm>
          <a:prstGeom prst="rect">
            <a:avLst/>
          </a:prstGeom>
          <a:solidFill>
            <a:schemeClr val="lt1"/>
          </a:solidFill>
          <a:ln w="25400">
            <a:solidFill>
              <a:schemeClr val="dk1"/>
            </a:solidFill>
          </a:ln>
        </p:spPr>
        <p:txBody>
          <a:bodyPr wrap="square">
            <a:spAutoFit/>
          </a:bodyPr>
          <a:p>
            <a:pPr algn="ctr">
              <a:defRPr/>
            </a:pPr>
            <a:endParaRPr lang="ko-KR" altLang="en-US" sz="2000">
              <a:latin typeface="카페24 써라운드"/>
              <a:ea typeface="카페24 써라운드"/>
            </a:endParaRPr>
          </a:p>
          <a:p>
            <a:pPr algn="ctr">
              <a:defRPr/>
            </a:pPr>
            <a:r>
              <a:rPr lang="ko-KR" altLang="en-US" sz="2000" b="1">
                <a:latin typeface="맑은 고딕"/>
                <a:ea typeface="맑은 고딕"/>
              </a:rPr>
              <a:t>팀원</a:t>
            </a:r>
            <a:endParaRPr lang="ko-KR" altLang="en-US" sz="2000" b="1">
              <a:latin typeface="맑은 고딕"/>
              <a:ea typeface="맑은 고딕"/>
            </a:endParaRPr>
          </a:p>
          <a:p>
            <a:pPr algn="ctr">
              <a:defRPr/>
            </a:pPr>
            <a:endParaRPr lang="en-US" altLang="ko-KR">
              <a:latin typeface="카페24 써라운드"/>
              <a:ea typeface="카페24 써라운드"/>
            </a:endParaRPr>
          </a:p>
          <a:p>
            <a:pPr algn="ctr">
              <a:defRPr/>
            </a:pPr>
            <a:r>
              <a:rPr lang="ko-KR" altLang="en-US">
                <a:latin typeface="맑은 고딕"/>
                <a:ea typeface="맑은 고딕"/>
              </a:rPr>
              <a:t>게시판</a:t>
            </a:r>
            <a:endParaRPr lang="ko-KR" altLang="en-US">
              <a:latin typeface="맑은 고딕"/>
              <a:ea typeface="맑은 고딕"/>
            </a:endParaRPr>
          </a:p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  <a:p>
            <a:pPr algn="ctr">
              <a:defRPr/>
            </a:pPr>
            <a:endParaRPr lang="ko-KR" altLang="en-US">
              <a:latin typeface="카페24 써라운드"/>
              <a:ea typeface="카페24 써라운드"/>
            </a:endParaRPr>
          </a:p>
          <a:p>
            <a:pPr algn="ctr">
              <a:defRPr/>
            </a:pPr>
            <a:endParaRPr lang="ko-KR" altLang="en-US">
              <a:latin typeface="카페24 써라운드"/>
              <a:ea typeface="카페24 써라운드"/>
            </a:endParaRPr>
          </a:p>
        </p:txBody>
      </p:sp>
      <p:sp>
        <p:nvSpPr>
          <p:cNvPr id="55" name=""/>
          <p:cNvSpPr txBox="1"/>
          <p:nvPr/>
        </p:nvSpPr>
        <p:spPr>
          <a:xfrm>
            <a:off x="9255078" y="3429000"/>
            <a:ext cx="2010835" cy="2065020"/>
          </a:xfrm>
          <a:prstGeom prst="rect">
            <a:avLst/>
          </a:prstGeom>
          <a:solidFill>
            <a:schemeClr val="lt1"/>
          </a:solidFill>
          <a:ln w="25400">
            <a:solidFill>
              <a:schemeClr val="dk1"/>
            </a:solidFill>
          </a:ln>
        </p:spPr>
        <p:txBody>
          <a:bodyPr wrap="square">
            <a:spAutoFit/>
          </a:bodyPr>
          <a:p>
            <a:pPr algn="ctr">
              <a:defRPr/>
            </a:pPr>
            <a:endParaRPr lang="ko-KR" altLang="en-US" sz="2000">
              <a:latin typeface="카페24 써라운드"/>
              <a:ea typeface="카페24 써라운드"/>
            </a:endParaRPr>
          </a:p>
          <a:p>
            <a:pPr algn="ctr">
              <a:defRPr/>
            </a:pPr>
            <a:r>
              <a:rPr lang="ko-KR" altLang="en-US" sz="2000" b="1">
                <a:latin typeface="맑은 고딕"/>
                <a:ea typeface="맑은 고딕"/>
              </a:rPr>
              <a:t>팀원</a:t>
            </a:r>
            <a:endParaRPr lang="ko-KR" altLang="en-US" sz="2000" b="1">
              <a:latin typeface="맑은 고딕"/>
              <a:ea typeface="맑은 고딕"/>
            </a:endParaRPr>
          </a:p>
          <a:p>
            <a:pPr algn="ctr">
              <a:defRPr/>
            </a:pPr>
            <a:endParaRPr lang="ko-KR" altLang="en-US">
              <a:latin typeface="카페24 써라운드"/>
              <a:ea typeface="카페24 써라운드"/>
            </a:endParaRPr>
          </a:p>
          <a:p>
            <a:pPr algn="ctr">
              <a:defRPr/>
            </a:pPr>
            <a:r>
              <a:rPr lang="ko-KR" altLang="en-US">
                <a:latin typeface="맑은 고딕"/>
                <a:ea typeface="맑은 고딕"/>
              </a:rPr>
              <a:t>화면 및 </a:t>
            </a:r>
            <a:r>
              <a:rPr lang="en-US" altLang="ko-KR">
                <a:latin typeface="맑은 고딕"/>
                <a:ea typeface="맑은 고딕"/>
              </a:rPr>
              <a:t>API</a:t>
            </a:r>
            <a:endParaRPr lang="en-US" altLang="ko-KR">
              <a:latin typeface="맑은 고딕"/>
              <a:ea typeface="맑은 고딕"/>
            </a:endParaRPr>
          </a:p>
          <a:p>
            <a:pPr algn="ctr">
              <a:defRPr/>
            </a:pPr>
            <a:endParaRPr lang="en-US" altLang="ko-KR">
              <a:latin typeface="맑은 고딕"/>
              <a:ea typeface="맑은 고딕"/>
            </a:endParaRPr>
          </a:p>
          <a:p>
            <a:pPr algn="ctr">
              <a:defRPr/>
            </a:pPr>
            <a:endParaRPr lang="en-US" altLang="ko-KR">
              <a:latin typeface="맑은 고딕"/>
              <a:ea typeface="맑은 고딕"/>
            </a:endParaRPr>
          </a:p>
          <a:p>
            <a:pPr algn="ctr">
              <a:defRPr/>
            </a:pPr>
            <a:endParaRPr lang="en-US" altLang="ko-KR">
              <a:latin typeface="카페24 써라운드"/>
              <a:ea typeface="카페24 써라운드"/>
            </a:endParaRPr>
          </a:p>
        </p:txBody>
      </p:sp>
      <p:pic>
        <p:nvPicPr>
          <p:cNvPr id="5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97778" y="1620780"/>
            <a:ext cx="1103390" cy="1103390"/>
          </a:xfrm>
          <a:prstGeom prst="rect">
            <a:avLst/>
          </a:prstGeom>
          <a:ln w="25400">
            <a:solidFill>
              <a:schemeClr val="dk1"/>
            </a:solidFill>
          </a:ln>
        </p:spPr>
      </p:pic>
      <p:pic>
        <p:nvPicPr>
          <p:cNvPr id="5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72124" y="1620782"/>
            <a:ext cx="1103391" cy="1103391"/>
          </a:xfrm>
          <a:prstGeom prst="rect">
            <a:avLst/>
          </a:prstGeom>
          <a:ln w="25400">
            <a:solidFill>
              <a:schemeClr val="dk1"/>
            </a:solidFill>
          </a:ln>
        </p:spPr>
      </p:pic>
      <p:pic>
        <p:nvPicPr>
          <p:cNvPr id="5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44304" y="1620782"/>
            <a:ext cx="1103391" cy="1103391"/>
          </a:xfrm>
          <a:prstGeom prst="rect">
            <a:avLst/>
          </a:prstGeom>
          <a:ln w="25400">
            <a:solidFill>
              <a:schemeClr val="dk1"/>
            </a:solidFill>
          </a:ln>
        </p:spPr>
      </p:pic>
      <p:pic>
        <p:nvPicPr>
          <p:cNvPr id="5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630232" y="1620782"/>
            <a:ext cx="1103391" cy="1103391"/>
          </a:xfrm>
          <a:prstGeom prst="rect">
            <a:avLst/>
          </a:prstGeom>
          <a:ln w="25400">
            <a:solidFill>
              <a:schemeClr val="dk1"/>
            </a:solidFill>
          </a:ln>
        </p:spPr>
      </p:pic>
      <p:pic>
        <p:nvPicPr>
          <p:cNvPr id="60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708800" y="1620780"/>
            <a:ext cx="1103391" cy="1103391"/>
          </a:xfrm>
          <a:prstGeom prst="rect">
            <a:avLst/>
          </a:prstGeom>
          <a:ln w="25400">
            <a:solidFill>
              <a:schemeClr val="dk1"/>
            </a:solidFill>
          </a:ln>
        </p:spPr>
      </p:pic>
      <p:pic>
        <p:nvPicPr>
          <p:cNvPr id="61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596907" y="4635181"/>
            <a:ext cx="853825" cy="853825"/>
          </a:xfrm>
          <a:prstGeom prst="rect">
            <a:avLst/>
          </a:prstGeom>
        </p:spPr>
      </p:pic>
      <p:pic>
        <p:nvPicPr>
          <p:cNvPr id="62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779920" y="4779023"/>
            <a:ext cx="566143" cy="566143"/>
          </a:xfrm>
          <a:prstGeom prst="rect">
            <a:avLst/>
          </a:prstGeom>
        </p:spPr>
      </p:pic>
      <p:pic>
        <p:nvPicPr>
          <p:cNvPr id="63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898856" y="4779022"/>
            <a:ext cx="566143" cy="566143"/>
          </a:xfrm>
          <a:prstGeom prst="rect">
            <a:avLst/>
          </a:prstGeom>
        </p:spPr>
      </p:pic>
      <p:pic>
        <p:nvPicPr>
          <p:cNvPr id="64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9981640" y="4779023"/>
            <a:ext cx="633912" cy="633912"/>
          </a:xfrm>
          <a:prstGeom prst="rect">
            <a:avLst/>
          </a:prstGeom>
        </p:spPr>
      </p:pic>
      <p:pic>
        <p:nvPicPr>
          <p:cNvPr id="65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569650" y="4720370"/>
            <a:ext cx="683447" cy="683447"/>
          </a:xfrm>
          <a:prstGeom prst="rect">
            <a:avLst/>
          </a:prstGeom>
        </p:spPr>
      </p:pic>
      <p:sp>
        <p:nvSpPr>
          <p:cNvPr id="66" name=""/>
          <p:cNvSpPr txBox="1"/>
          <p:nvPr/>
        </p:nvSpPr>
        <p:spPr>
          <a:xfrm>
            <a:off x="11156758" y="215248"/>
            <a:ext cx="904395" cy="699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lt1"/>
                </a:solidFill>
                <a:latin typeface="카페24 써라운드"/>
                <a:ea typeface="카페24 써라운드"/>
              </a:rPr>
              <a:t>01</a:t>
            </a:r>
            <a:endParaRPr lang="en-US" altLang="ko-KR" sz="4000">
              <a:solidFill>
                <a:schemeClr val="lt1"/>
              </a:solidFill>
              <a:latin typeface="카페24 써라운드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bff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0" name=""/>
          <p:cNvSpPr txBox="1"/>
          <p:nvPr/>
        </p:nvSpPr>
        <p:spPr>
          <a:xfrm>
            <a:off x="259245" y="186657"/>
            <a:ext cx="4039791" cy="697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>
                <a:solidFill>
                  <a:schemeClr val="lt1"/>
                </a:solidFill>
                <a:latin typeface="카페24 써라운드"/>
                <a:ea typeface="카페24 써라운드"/>
              </a:rPr>
              <a:t>개요 </a:t>
            </a:r>
            <a:r>
              <a:rPr lang="en-US" altLang="ko-KR" sz="3000">
                <a:solidFill>
                  <a:schemeClr val="lt1"/>
                </a:solidFill>
                <a:latin typeface="카페24 써라운드"/>
                <a:ea typeface="카페24 써라운드"/>
              </a:rPr>
              <a:t>-</a:t>
            </a:r>
            <a:r>
              <a:rPr lang="ko-KR" altLang="en-US" sz="3000">
                <a:solidFill>
                  <a:schemeClr val="lt1"/>
                </a:solidFill>
                <a:latin typeface="카페24 써라운드"/>
                <a:ea typeface="카페24 써라운드"/>
              </a:rPr>
              <a:t> 개발 배경</a:t>
            </a:r>
            <a:r>
              <a:rPr lang="ko-KR" altLang="en-US" sz="4000">
                <a:solidFill>
                  <a:schemeClr val="lt1"/>
                </a:solidFill>
                <a:latin typeface="카페24 써라운드"/>
                <a:ea typeface="카페24 써라운드"/>
              </a:rPr>
              <a:t>                                                    </a:t>
            </a:r>
            <a:r>
              <a:rPr lang="ko-KR" altLang="en-US" sz="3000">
                <a:ln w="9525" cap="flat" cmpd="sng" algn="ctr">
                  <a:solidFill>
                    <a:schemeClr val="lt1"/>
                  </a:solidFill>
                  <a:prstDash val="solid"/>
                  <a:round/>
                </a:ln>
                <a:solidFill>
                  <a:schemeClr val="lt1"/>
                </a:solidFill>
                <a:latin typeface="카페24 써라운드"/>
                <a:ea typeface="카페24 써라운드"/>
              </a:rPr>
              <a:t> </a:t>
            </a:r>
            <a:r>
              <a:rPr lang="ko-KR" altLang="en-US" sz="3000">
                <a:ln w="9525" cap="flat" cmpd="sng" algn="ctr">
                  <a:solidFill>
                    <a:schemeClr val="lt1"/>
                  </a:solidFill>
                  <a:prstDash val="solid"/>
                  <a:round/>
                </a:ln>
                <a:solidFill>
                  <a:schemeClr val="lt1"/>
                </a:solidFill>
                <a:latin typeface="HY동녘B"/>
                <a:ea typeface="HY동녘B"/>
              </a:rPr>
              <a:t>                                                                           </a:t>
            </a:r>
            <a:endParaRPr lang="ko-KR" altLang="en-US" sz="3000">
              <a:ln w="9525" cap="flat" cmpd="sng" algn="ctr">
                <a:solidFill>
                  <a:schemeClr val="lt1"/>
                </a:solidFill>
                <a:prstDash val="solid"/>
                <a:round/>
              </a:ln>
              <a:solidFill>
                <a:schemeClr val="lt1"/>
              </a:solidFill>
              <a:latin typeface="HY동녘B"/>
              <a:ea typeface="HY동녘B"/>
            </a:endParaRPr>
          </a:p>
        </p:txBody>
      </p:sp>
      <p:cxnSp>
        <p:nvCxnSpPr>
          <p:cNvPr id="201" name="직선 연결선 11"/>
          <p:cNvCxnSpPr/>
          <p:nvPr/>
        </p:nvCxnSpPr>
        <p:spPr>
          <a:xfrm>
            <a:off x="418900" y="6529670"/>
            <a:ext cx="11354199" cy="0"/>
          </a:xfrm>
          <a:prstGeom prst="line">
            <a:avLst/>
          </a:prstGeom>
          <a:ln w="38100">
            <a:solidFill>
              <a:srgbClr val="00bf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"/>
          <p:cNvSpPr txBox="1"/>
          <p:nvPr/>
        </p:nvSpPr>
        <p:spPr>
          <a:xfrm>
            <a:off x="11156758" y="215248"/>
            <a:ext cx="904395" cy="69915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4000">
                <a:solidFill>
                  <a:schemeClr val="lt1"/>
                </a:solidFill>
                <a:latin typeface="카페24 써라운드"/>
                <a:ea typeface="카페24 써라운드"/>
              </a:rPr>
              <a:t>01</a:t>
            </a:r>
            <a:endParaRPr lang="en-US" altLang="ko-KR" sz="4000">
              <a:solidFill>
                <a:schemeClr val="lt1"/>
              </a:solidFill>
              <a:latin typeface="카페24 써라운드"/>
            </a:endParaRPr>
          </a:p>
        </p:txBody>
      </p:sp>
      <p:pic>
        <p:nvPicPr>
          <p:cNvPr id="20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417984">
            <a:off x="4897561" y="2691096"/>
            <a:ext cx="7143750" cy="762000"/>
          </a:xfrm>
          <a:prstGeom prst="rect">
            <a:avLst/>
          </a:prstGeom>
        </p:spPr>
      </p:pic>
      <p:pic>
        <p:nvPicPr>
          <p:cNvPr id="20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21210338">
            <a:off x="430866" y="1430451"/>
            <a:ext cx="7519684" cy="764332"/>
          </a:xfrm>
          <a:prstGeom prst="rect">
            <a:avLst/>
          </a:prstGeom>
        </p:spPr>
      </p:pic>
      <p:pic>
        <p:nvPicPr>
          <p:cNvPr id="21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21274812">
            <a:off x="754352" y="3752081"/>
            <a:ext cx="6872711" cy="666821"/>
          </a:xfrm>
          <a:prstGeom prst="rect">
            <a:avLst/>
          </a:prstGeom>
        </p:spPr>
      </p:pic>
      <p:pic>
        <p:nvPicPr>
          <p:cNvPr id="21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20858068">
            <a:off x="5483969" y="4615432"/>
            <a:ext cx="5970932" cy="8572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bff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0" name=""/>
          <p:cNvSpPr txBox="1"/>
          <p:nvPr/>
        </p:nvSpPr>
        <p:spPr>
          <a:xfrm>
            <a:off x="259245" y="186657"/>
            <a:ext cx="4039791" cy="697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>
                <a:solidFill>
                  <a:schemeClr val="lt1"/>
                </a:solidFill>
                <a:latin typeface="카페24 써라운드"/>
                <a:ea typeface="카페24 써라운드"/>
              </a:rPr>
              <a:t>개요 </a:t>
            </a:r>
            <a:r>
              <a:rPr lang="en-US" altLang="ko-KR" sz="3000">
                <a:solidFill>
                  <a:schemeClr val="lt1"/>
                </a:solidFill>
                <a:latin typeface="카페24 써라운드"/>
                <a:ea typeface="카페24 써라운드"/>
              </a:rPr>
              <a:t>-</a:t>
            </a:r>
            <a:r>
              <a:rPr lang="ko-KR" altLang="en-US" sz="3000">
                <a:solidFill>
                  <a:schemeClr val="lt1"/>
                </a:solidFill>
                <a:latin typeface="카페24 써라운드"/>
                <a:ea typeface="카페24 써라운드"/>
              </a:rPr>
              <a:t> 개발 배경</a:t>
            </a:r>
            <a:r>
              <a:rPr lang="ko-KR" altLang="en-US" sz="4000">
                <a:solidFill>
                  <a:schemeClr val="lt1"/>
                </a:solidFill>
                <a:latin typeface="카페24 써라운드"/>
                <a:ea typeface="카페24 써라운드"/>
              </a:rPr>
              <a:t>                                                         </a:t>
            </a:r>
            <a:r>
              <a:rPr lang="ko-KR" altLang="en-US" sz="3000">
                <a:ln w="9525" cap="flat" cmpd="sng" algn="ctr">
                  <a:solidFill>
                    <a:schemeClr val="lt1"/>
                  </a:solidFill>
                  <a:prstDash val="solid"/>
                  <a:round/>
                </a:ln>
                <a:solidFill>
                  <a:schemeClr val="lt1"/>
                </a:solidFill>
                <a:latin typeface="카페24 써라운드"/>
                <a:ea typeface="카페24 써라운드"/>
              </a:rPr>
              <a:t> </a:t>
            </a:r>
            <a:r>
              <a:rPr lang="ko-KR" altLang="en-US" sz="3000">
                <a:ln w="9525" cap="flat" cmpd="sng" algn="ctr">
                  <a:solidFill>
                    <a:schemeClr val="lt1"/>
                  </a:solidFill>
                  <a:prstDash val="solid"/>
                  <a:round/>
                </a:ln>
                <a:solidFill>
                  <a:schemeClr val="lt1"/>
                </a:solidFill>
                <a:latin typeface="HY동녘B"/>
                <a:ea typeface="HY동녘B"/>
              </a:rPr>
              <a:t>                                                                           </a:t>
            </a:r>
            <a:endParaRPr lang="ko-KR" altLang="en-US" sz="3000">
              <a:ln w="9525" cap="flat" cmpd="sng" algn="ctr">
                <a:solidFill>
                  <a:schemeClr val="lt1"/>
                </a:solidFill>
                <a:prstDash val="solid"/>
                <a:round/>
              </a:ln>
              <a:solidFill>
                <a:schemeClr val="lt1"/>
              </a:solidFill>
              <a:latin typeface="HY동녘B"/>
              <a:ea typeface="HY동녘B"/>
            </a:endParaRPr>
          </a:p>
        </p:txBody>
      </p:sp>
      <p:cxnSp>
        <p:nvCxnSpPr>
          <p:cNvPr id="201" name="직선 연결선 11"/>
          <p:cNvCxnSpPr/>
          <p:nvPr/>
        </p:nvCxnSpPr>
        <p:spPr>
          <a:xfrm>
            <a:off x="418900" y="6529670"/>
            <a:ext cx="11354199" cy="0"/>
          </a:xfrm>
          <a:prstGeom prst="line">
            <a:avLst/>
          </a:prstGeom>
          <a:ln w="38100">
            <a:solidFill>
              <a:srgbClr val="00bf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"/>
          <p:cNvSpPr txBox="1"/>
          <p:nvPr/>
        </p:nvSpPr>
        <p:spPr>
          <a:xfrm>
            <a:off x="11156758" y="215248"/>
            <a:ext cx="904395" cy="69915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4000">
                <a:solidFill>
                  <a:schemeClr val="lt1"/>
                </a:solidFill>
                <a:latin typeface="카페24 써라운드"/>
                <a:ea typeface="카페24 써라운드"/>
              </a:rPr>
              <a:t>01</a:t>
            </a:r>
            <a:endParaRPr lang="en-US" altLang="ko-KR" sz="4000">
              <a:solidFill>
                <a:schemeClr val="lt1"/>
              </a:solidFill>
              <a:latin typeface="카페24 써라운드"/>
            </a:endParaRPr>
          </a:p>
        </p:txBody>
      </p:sp>
      <p:pic>
        <p:nvPicPr>
          <p:cNvPr id="20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2982" y="1781175"/>
            <a:ext cx="5715000" cy="3295650"/>
          </a:xfrm>
          <a:prstGeom prst="rect">
            <a:avLst/>
          </a:prstGeom>
        </p:spPr>
      </p:pic>
      <p:sp>
        <p:nvSpPr>
          <p:cNvPr id="212" name=""/>
          <p:cNvSpPr txBox="1"/>
          <p:nvPr/>
        </p:nvSpPr>
        <p:spPr>
          <a:xfrm>
            <a:off x="6364182" y="2891210"/>
            <a:ext cx="4941816" cy="39301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000" b="1">
                <a:latin typeface="맑은 고딕"/>
                <a:ea typeface="맑은 고딕"/>
              </a:rPr>
              <a:t>우유 유통채널</a:t>
            </a:r>
            <a:r>
              <a:rPr lang="en-US" altLang="ko-KR" sz="2000" b="1">
                <a:latin typeface="맑은 고딕"/>
                <a:ea typeface="맑은 고딕"/>
              </a:rPr>
              <a:t>,</a:t>
            </a:r>
            <a:r>
              <a:rPr lang="ko-KR" altLang="en-US" sz="2000" b="1">
                <a:latin typeface="맑은 고딕"/>
                <a:ea typeface="맑은 고딕"/>
              </a:rPr>
              <a:t> 온라인으로 급격히 이동</a:t>
            </a:r>
            <a:endParaRPr lang="ko-KR" altLang="en-US" sz="2000" b="1">
              <a:latin typeface="맑은 고딕"/>
              <a:ea typeface="맑은 고딕"/>
            </a:endParaRPr>
          </a:p>
        </p:txBody>
      </p:sp>
      <p:sp>
        <p:nvSpPr>
          <p:cNvPr id="213" name=""/>
          <p:cNvSpPr txBox="1"/>
          <p:nvPr/>
        </p:nvSpPr>
        <p:spPr>
          <a:xfrm>
            <a:off x="6364182" y="3429000"/>
            <a:ext cx="5394013" cy="39168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000" b="1">
                <a:latin typeface="맑은 고딕"/>
                <a:ea typeface="맑은 고딕"/>
              </a:rPr>
              <a:t>대체우유</a:t>
            </a:r>
            <a:r>
              <a:rPr lang="en-US" altLang="ko-KR" sz="2000" b="1">
                <a:latin typeface="맑은 고딕"/>
                <a:ea typeface="맑은 고딕"/>
              </a:rPr>
              <a:t>,</a:t>
            </a:r>
            <a:r>
              <a:rPr lang="ko-KR" altLang="en-US" sz="2000" b="1">
                <a:latin typeface="맑은 고딕"/>
                <a:ea typeface="맑은 고딕"/>
              </a:rPr>
              <a:t> 다이어터들 식사대용으로 자리잡아</a:t>
            </a:r>
            <a:endParaRPr lang="ko-KR" altLang="en-US" sz="2000" b="1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bff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4" name=""/>
          <p:cNvSpPr txBox="1"/>
          <p:nvPr/>
        </p:nvSpPr>
        <p:spPr>
          <a:xfrm>
            <a:off x="259245" y="186657"/>
            <a:ext cx="4217070" cy="697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>
                <a:solidFill>
                  <a:schemeClr val="lt1"/>
                </a:solidFill>
                <a:latin typeface="카페24 써라운드"/>
                <a:ea typeface="카페24 써라운드"/>
              </a:rPr>
              <a:t>개발과정 </a:t>
            </a:r>
            <a:r>
              <a:rPr lang="en-US" altLang="ko-KR" sz="3000">
                <a:solidFill>
                  <a:schemeClr val="lt1"/>
                </a:solidFill>
                <a:latin typeface="카페24 써라운드"/>
                <a:ea typeface="카페24 써라운드"/>
              </a:rPr>
              <a:t>-</a:t>
            </a:r>
            <a:r>
              <a:rPr lang="ko-KR" altLang="en-US" sz="3000">
                <a:solidFill>
                  <a:schemeClr val="lt1"/>
                </a:solidFill>
                <a:latin typeface="카페24 써라운드"/>
                <a:ea typeface="카페24 써라운드"/>
              </a:rPr>
              <a:t> 개발환경   </a:t>
            </a:r>
            <a:r>
              <a:rPr lang="ko-KR" altLang="en-US" sz="4000">
                <a:solidFill>
                  <a:schemeClr val="lt1"/>
                </a:solidFill>
                <a:latin typeface="카페24 써라운드"/>
                <a:ea typeface="카페24 써라운드"/>
              </a:rPr>
              <a:t>                                           </a:t>
            </a:r>
            <a:r>
              <a:rPr lang="ko-KR" altLang="en-US" sz="3000">
                <a:ln w="9525" cap="flat" cmpd="sng" algn="ctr">
                  <a:solidFill>
                    <a:schemeClr val="lt1"/>
                  </a:solidFill>
                  <a:prstDash val="solid"/>
                  <a:round/>
                </a:ln>
                <a:solidFill>
                  <a:schemeClr val="lt1"/>
                </a:solidFill>
                <a:latin typeface="카페24 써라운드"/>
                <a:ea typeface="카페24 써라운드"/>
              </a:rPr>
              <a:t> </a:t>
            </a:r>
            <a:r>
              <a:rPr lang="ko-KR" altLang="en-US" sz="3000">
                <a:ln w="9525" cap="flat" cmpd="sng" algn="ctr">
                  <a:solidFill>
                    <a:schemeClr val="lt1"/>
                  </a:solidFill>
                  <a:prstDash val="solid"/>
                  <a:round/>
                </a:ln>
                <a:solidFill>
                  <a:schemeClr val="lt1"/>
                </a:solidFill>
                <a:latin typeface="HY동녘B"/>
                <a:ea typeface="HY동녘B"/>
              </a:rPr>
              <a:t>                                                                           </a:t>
            </a:r>
            <a:endParaRPr lang="ko-KR" altLang="en-US" sz="3000">
              <a:ln w="9525" cap="flat" cmpd="sng" algn="ctr">
                <a:solidFill>
                  <a:schemeClr val="lt1"/>
                </a:solidFill>
                <a:prstDash val="solid"/>
                <a:round/>
              </a:ln>
              <a:solidFill>
                <a:schemeClr val="lt1"/>
              </a:solidFill>
              <a:latin typeface="HY동녘B"/>
              <a:ea typeface="HY동녘B"/>
            </a:endParaRPr>
          </a:p>
        </p:txBody>
      </p:sp>
      <p:cxnSp>
        <p:nvCxnSpPr>
          <p:cNvPr id="75" name="직선 연결선 11"/>
          <p:cNvCxnSpPr/>
          <p:nvPr/>
        </p:nvCxnSpPr>
        <p:spPr>
          <a:xfrm>
            <a:off x="418900" y="6529670"/>
            <a:ext cx="11354199" cy="0"/>
          </a:xfrm>
          <a:prstGeom prst="line">
            <a:avLst/>
          </a:prstGeom>
          <a:ln w="38100">
            <a:solidFill>
              <a:srgbClr val="00bf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"/>
          <p:cNvSpPr txBox="1"/>
          <p:nvPr/>
        </p:nvSpPr>
        <p:spPr>
          <a:xfrm>
            <a:off x="1334449" y="1336957"/>
            <a:ext cx="5569210" cy="473808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500" b="1">
                <a:latin typeface="맑은 고딕"/>
                <a:ea typeface="맑은 고딕"/>
              </a:rPr>
              <a:t>OS</a:t>
            </a:r>
            <a:endParaRPr lang="en-US" altLang="ko-KR" sz="2500" b="1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>
                <a:latin typeface="맑은 고딕"/>
                <a:ea typeface="맑은 고딕"/>
              </a:rPr>
              <a:t>Window 10</a:t>
            </a:r>
            <a:endParaRPr lang="en-US" altLang="ko-KR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2500" b="1">
                <a:latin typeface="맑은 고딕"/>
                <a:ea typeface="맑은 고딕"/>
              </a:rPr>
              <a:t>Database</a:t>
            </a:r>
            <a:endParaRPr lang="en-US" altLang="ko-KR" sz="2500" b="1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>
                <a:latin typeface="맑은 고딕"/>
                <a:ea typeface="맑은 고딕"/>
              </a:rPr>
              <a:t>Oracle XE 11g</a:t>
            </a:r>
            <a:endParaRPr lang="en-US" altLang="ko-KR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2500" b="1">
                <a:latin typeface="맑은 고딕"/>
                <a:ea typeface="맑은 고딕"/>
              </a:rPr>
              <a:t>Web</a:t>
            </a:r>
            <a:endParaRPr lang="en-US" altLang="ko-KR" sz="2500" b="1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>
                <a:latin typeface="맑은 고딕"/>
                <a:ea typeface="맑은 고딕"/>
              </a:rPr>
              <a:t>Java, Spring, MyBatis, jQuery,  Ajax, </a:t>
            </a:r>
            <a:endParaRPr lang="en-US" altLang="ko-KR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>
                <a:latin typeface="맑은 고딕"/>
                <a:ea typeface="맑은 고딕"/>
              </a:rPr>
              <a:t>HTML5, CSS3, JavaScript</a:t>
            </a:r>
            <a:endParaRPr lang="en-US" altLang="ko-KR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2500" b="1">
                <a:latin typeface="맑은 고딕"/>
                <a:ea typeface="맑은 고딕"/>
              </a:rPr>
              <a:t>Library</a:t>
            </a:r>
            <a:endParaRPr lang="en-US" altLang="ko-KR" sz="2500" b="1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>
                <a:latin typeface="맑은 고딕"/>
                <a:ea typeface="맑은 고딕"/>
              </a:rPr>
              <a:t>Tomcat, Bootstrap</a:t>
            </a:r>
            <a:endParaRPr lang="en-US" altLang="ko-KR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2500" b="1">
                <a:latin typeface="맑은 고딕"/>
                <a:ea typeface="맑은 고딕"/>
              </a:rPr>
              <a:t>Tools</a:t>
            </a:r>
            <a:endParaRPr lang="en-US" altLang="ko-KR" sz="2500" b="1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>
                <a:latin typeface="맑은 고딕"/>
                <a:ea typeface="맑은 고딕"/>
              </a:rPr>
              <a:t>Eclipse, SQL Developer, Visual Studio Code</a:t>
            </a:r>
            <a:endParaRPr lang="en-US" altLang="ko-KR">
              <a:latin typeface="맑은 고딕"/>
              <a:ea typeface="맑은 고딕"/>
            </a:endParaRPr>
          </a:p>
        </p:txBody>
      </p:sp>
      <p:sp>
        <p:nvSpPr>
          <p:cNvPr id="79" name=""/>
          <p:cNvSpPr txBox="1"/>
          <p:nvPr/>
        </p:nvSpPr>
        <p:spPr>
          <a:xfrm>
            <a:off x="11156758" y="215248"/>
            <a:ext cx="904395" cy="699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lt1"/>
                </a:solidFill>
                <a:latin typeface="카페24 써라운드"/>
                <a:ea typeface="카페24 써라운드"/>
              </a:rPr>
              <a:t>02</a:t>
            </a:r>
            <a:endParaRPr lang="en-US" altLang="ko-KR" sz="4000">
              <a:solidFill>
                <a:schemeClr val="lt1"/>
              </a:solidFill>
              <a:latin typeface="카페24 써라운드"/>
              <a:ea typeface="카페24 써라운드"/>
            </a:endParaRPr>
          </a:p>
        </p:txBody>
      </p:sp>
      <p:pic>
        <p:nvPicPr>
          <p:cNvPr id="8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22352" y="1021313"/>
            <a:ext cx="3624526" cy="2131003"/>
          </a:xfrm>
          <a:prstGeom prst="rect">
            <a:avLst/>
          </a:prstGeom>
        </p:spPr>
      </p:pic>
      <p:pic>
        <p:nvPicPr>
          <p:cNvPr id="8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67845" y="2875706"/>
            <a:ext cx="4089565" cy="1579418"/>
          </a:xfrm>
          <a:prstGeom prst="rect">
            <a:avLst/>
          </a:prstGeom>
        </p:spPr>
      </p:pic>
      <p:pic>
        <p:nvPicPr>
          <p:cNvPr id="8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77192" y="4455125"/>
            <a:ext cx="2766060" cy="2074545"/>
          </a:xfrm>
          <a:prstGeom prst="rect">
            <a:avLst/>
          </a:prstGeom>
        </p:spPr>
      </p:pic>
      <p:pic>
        <p:nvPicPr>
          <p:cNvPr id="8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412628" y="1117508"/>
            <a:ext cx="2403138" cy="1676188"/>
          </a:xfrm>
          <a:prstGeom prst="rect">
            <a:avLst/>
          </a:prstGeom>
        </p:spPr>
      </p:pic>
      <p:pic>
        <p:nvPicPr>
          <p:cNvPr id="85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520258" y="4362039"/>
            <a:ext cx="4457929" cy="2260716"/>
          </a:xfrm>
          <a:prstGeom prst="rect">
            <a:avLst/>
          </a:prstGeom>
        </p:spPr>
      </p:pic>
      <p:sp>
        <p:nvSpPr>
          <p:cNvPr id="87" name=""/>
          <p:cNvSpPr/>
          <p:nvPr/>
        </p:nvSpPr>
        <p:spPr>
          <a:xfrm>
            <a:off x="1154317" y="1235420"/>
            <a:ext cx="5234034" cy="4960544"/>
          </a:xfrm>
          <a:prstGeom prst="round1Rect">
            <a:avLst>
              <a:gd name="adj" fmla="val 16667"/>
            </a:avLst>
          </a:prstGeom>
          <a:noFill/>
          <a:ln w="25400">
            <a:solidFill>
              <a:srgbClr val="80808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bff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"/>
          <p:cNvSpPr txBox="1"/>
          <p:nvPr/>
        </p:nvSpPr>
        <p:spPr>
          <a:xfrm>
            <a:off x="259245" y="186657"/>
            <a:ext cx="6054722" cy="697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>
                <a:solidFill>
                  <a:schemeClr val="lt1"/>
                </a:solidFill>
                <a:latin typeface="카페24 써라운드"/>
                <a:ea typeface="카페24 써라운드"/>
              </a:rPr>
              <a:t>개발과정 </a:t>
            </a:r>
            <a:r>
              <a:rPr lang="en-US" altLang="ko-KR" sz="3000">
                <a:solidFill>
                  <a:schemeClr val="lt1"/>
                </a:solidFill>
                <a:latin typeface="카페24 써라운드"/>
                <a:ea typeface="카페24 써라운드"/>
              </a:rPr>
              <a:t>-</a:t>
            </a:r>
            <a:r>
              <a:rPr lang="ko-KR" altLang="en-US" sz="3000">
                <a:solidFill>
                  <a:schemeClr val="lt1"/>
                </a:solidFill>
                <a:latin typeface="카페24 써라운드"/>
                <a:ea typeface="카페24 써라운드"/>
              </a:rPr>
              <a:t> 요구사항 명세서            </a:t>
            </a:r>
            <a:r>
              <a:rPr lang="ko-KR" altLang="en-US" sz="4000">
                <a:solidFill>
                  <a:schemeClr val="lt1"/>
                </a:solidFill>
                <a:latin typeface="카페24 써라운드"/>
                <a:ea typeface="카페24 써라운드"/>
              </a:rPr>
              <a:t>    </a:t>
            </a:r>
            <a:r>
              <a:rPr lang="ko-KR" altLang="en-US" sz="3000">
                <a:solidFill>
                  <a:schemeClr val="lt1"/>
                </a:solidFill>
                <a:latin typeface="카페24 써라운드"/>
                <a:ea typeface="카페24 써라운드"/>
              </a:rPr>
              <a:t>   </a:t>
            </a:r>
            <a:r>
              <a:rPr lang="ko-KR" altLang="en-US" sz="4000">
                <a:solidFill>
                  <a:schemeClr val="lt1"/>
                </a:solidFill>
                <a:latin typeface="카페24 써라운드"/>
                <a:ea typeface="카페24 써라운드"/>
              </a:rPr>
              <a:t>                                              </a:t>
            </a:r>
            <a:r>
              <a:rPr lang="ko-KR" altLang="en-US" sz="3000">
                <a:ln w="9525" cap="flat" cmpd="sng" algn="ctr">
                  <a:solidFill>
                    <a:schemeClr val="lt1"/>
                  </a:solidFill>
                  <a:prstDash val="solid"/>
                  <a:round/>
                </a:ln>
                <a:solidFill>
                  <a:schemeClr val="lt1"/>
                </a:solidFill>
                <a:latin typeface="카페24 써라운드"/>
                <a:ea typeface="카페24 써라운드"/>
              </a:rPr>
              <a:t> </a:t>
            </a:r>
            <a:r>
              <a:rPr lang="ko-KR" altLang="en-US" sz="3000">
                <a:ln w="9525" cap="flat" cmpd="sng" algn="ctr">
                  <a:solidFill>
                    <a:schemeClr val="lt1"/>
                  </a:solidFill>
                  <a:prstDash val="solid"/>
                  <a:round/>
                </a:ln>
                <a:solidFill>
                  <a:schemeClr val="lt1"/>
                </a:solidFill>
                <a:latin typeface="HY동녘B"/>
                <a:ea typeface="HY동녘B"/>
              </a:rPr>
              <a:t>                                                                           </a:t>
            </a:r>
            <a:endParaRPr lang="ko-KR" altLang="en-US" sz="3000">
              <a:ln w="9525" cap="flat" cmpd="sng" algn="ctr">
                <a:solidFill>
                  <a:schemeClr val="lt1"/>
                </a:solidFill>
                <a:prstDash val="solid"/>
                <a:round/>
              </a:ln>
              <a:solidFill>
                <a:schemeClr val="lt1"/>
              </a:solidFill>
              <a:latin typeface="HY동녘B"/>
              <a:ea typeface="HY동녘B"/>
            </a:endParaRPr>
          </a:p>
        </p:txBody>
      </p:sp>
      <p:sp>
        <p:nvSpPr>
          <p:cNvPr id="47" name=""/>
          <p:cNvSpPr txBox="1"/>
          <p:nvPr/>
        </p:nvSpPr>
        <p:spPr>
          <a:xfrm>
            <a:off x="11156758" y="215248"/>
            <a:ext cx="904395" cy="699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lt1"/>
                </a:solidFill>
                <a:latin typeface="카페24 써라운드"/>
                <a:ea typeface="카페24 써라운드"/>
              </a:rPr>
              <a:t>02</a:t>
            </a:r>
            <a:endParaRPr lang="en-US" altLang="ko-KR" sz="4000">
              <a:solidFill>
                <a:schemeClr val="lt1"/>
              </a:solidFill>
              <a:latin typeface="카페24 써라운드"/>
              <a:ea typeface="카페24 써라운드"/>
            </a:endParaRPr>
          </a:p>
        </p:txBody>
      </p:sp>
      <p:graphicFrame>
        <p:nvGraphicFramePr>
          <p:cNvPr id="52" name=""/>
          <p:cNvGraphicFramePr>
            <a:graphicFrameLocks noGrp="1"/>
          </p:cNvGraphicFramePr>
          <p:nvPr/>
        </p:nvGraphicFramePr>
        <p:xfrm>
          <a:off x="1103308" y="1028700"/>
          <a:ext cx="9985383" cy="5720714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59604"/>
                <a:gridCol w="1889902"/>
                <a:gridCol w="7335877"/>
              </a:tblGrid>
              <a:tr h="24904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분류</a:t>
                      </a:r>
                      <a:endParaRPr lang="ko-KR" altLang="en-US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0bffe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항목</a:t>
                      </a:r>
                      <a:endParaRPr lang="ko-KR" altLang="en-US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0bffe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기능 설명</a:t>
                      </a:r>
                      <a:endParaRPr lang="ko-KR" altLang="en-US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0bffe"/>
                    </a:solidFill>
                  </a:tcPr>
                </a:tc>
              </a:tr>
              <a:tr h="184524">
                <a:tc rowSpan="14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b="1">
                          <a:latin typeface="맑은 고딕"/>
                          <a:ea typeface="맑은 고딕"/>
                        </a:rPr>
                        <a:t>사용자</a:t>
                      </a:r>
                      <a:endParaRPr lang="ko-KR" altLang="en-US" b="1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0bffe"/>
                    </a:solidFill>
                  </a:tcPr>
                </a:tc>
                <a:tc row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>
                        <a:buNone/>
                        <a:defRPr/>
                      </a:pPr>
                      <a:r>
                        <a:rPr lang="ko-KR" altLang="en-US">
                          <a:latin typeface="맑은 고딕"/>
                          <a:ea typeface="맑은 고딕"/>
                        </a:rPr>
                        <a:t>회원가입</a:t>
                      </a:r>
                      <a:endParaRPr lang="ko-KR" altLang="en-US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맑은 고딕"/>
                          <a:ea typeface="맑은 고딕"/>
                        </a:rPr>
                        <a:t>비회원으로 접속 시 정보를 입력 후 회원가입이 가능하게 한다</a:t>
                      </a:r>
                      <a:r>
                        <a:rPr lang="en-US" altLang="ko-KR"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184524"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맑은 고딕"/>
                          <a:ea typeface="맑은 고딕"/>
                        </a:rPr>
                        <a:t>사용자가 회원가입한 아이디는 중복되지 않아야 한다</a:t>
                      </a:r>
                      <a:r>
                        <a:rPr lang="en-US" altLang="ko-KR"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184524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>
                        <a:buNone/>
                        <a:defRPr/>
                      </a:pPr>
                      <a:r>
                        <a:rPr lang="ko-KR" altLang="en-US">
                          <a:latin typeface="맑은 고딕"/>
                          <a:ea typeface="맑은 고딕"/>
                        </a:rPr>
                        <a:t>로그인</a:t>
                      </a:r>
                      <a:endParaRPr lang="ko-KR" altLang="en-US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맑은 고딕"/>
                          <a:ea typeface="맑은 고딕"/>
                        </a:rPr>
                        <a:t>DB</a:t>
                      </a:r>
                      <a:r>
                        <a:rPr lang="ko-KR" altLang="en-US">
                          <a:latin typeface="맑은 고딕"/>
                          <a:ea typeface="맑은 고딕"/>
                        </a:rPr>
                        <a:t>의 저장된 회원정보를 통해 로그인한다</a:t>
                      </a:r>
                      <a:r>
                        <a:rPr lang="en-US" altLang="ko-KR"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184524"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맑은 고딕"/>
                          <a:ea typeface="맑은 고딕"/>
                        </a:rPr>
                        <a:t>사용자가 로그인할 때</a:t>
                      </a:r>
                      <a:r>
                        <a:rPr lang="en-US" altLang="ko-KR"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>
                          <a:latin typeface="맑은 고딕"/>
                          <a:ea typeface="맑은 고딕"/>
                        </a:rPr>
                        <a:t> 아이디와 비밀번호가 </a:t>
                      </a:r>
                      <a:r>
                        <a:rPr lang="en-US" altLang="ko-KR">
                          <a:latin typeface="맑은 고딕"/>
                          <a:ea typeface="맑은 고딕"/>
                        </a:rPr>
                        <a:t>DB</a:t>
                      </a:r>
                      <a:r>
                        <a:rPr lang="ko-KR" altLang="en-US">
                          <a:latin typeface="맑은 고딕"/>
                          <a:ea typeface="맑은 고딕"/>
                        </a:rPr>
                        <a:t>에 저장된 값과 일치해야 한다</a:t>
                      </a:r>
                      <a:r>
                        <a:rPr lang="en-US" altLang="ko-KR"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184524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>
                        <a:buNone/>
                        <a:defRPr/>
                      </a:pPr>
                      <a:r>
                        <a:rPr lang="ko-KR" altLang="en-US">
                          <a:latin typeface="맑은 고딕"/>
                          <a:ea typeface="맑은 고딕"/>
                        </a:rPr>
                        <a:t>장바구니</a:t>
                      </a:r>
                      <a:endParaRPr lang="ko-KR" altLang="en-US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맑은 고딕"/>
                          <a:ea typeface="맑은 고딕"/>
                        </a:rPr>
                        <a:t>사용자가 원하는 상품의 수량을 선택한 후 장바구니에 담을 수 있어야 한다</a:t>
                      </a:r>
                      <a:r>
                        <a:rPr lang="en-US" altLang="ko-KR"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233930"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맑은 고딕"/>
                          <a:ea typeface="맑은 고딕"/>
                        </a:rPr>
                        <a:t>장바구니 페이지에서 수량 변경</a:t>
                      </a:r>
                      <a:r>
                        <a:rPr lang="en-US" altLang="ko-KR"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>
                          <a:latin typeface="맑은 고딕"/>
                          <a:ea typeface="맑은 고딕"/>
                        </a:rPr>
                        <a:t> 삭제</a:t>
                      </a:r>
                      <a:r>
                        <a:rPr lang="en-US" altLang="ko-KR"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>
                          <a:latin typeface="맑은 고딕"/>
                          <a:ea typeface="맑은 고딕"/>
                        </a:rPr>
                        <a:t> 주문이 가능해야 한다</a:t>
                      </a:r>
                      <a:r>
                        <a:rPr lang="en-US" altLang="ko-KR"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184524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>
                        <a:buNone/>
                        <a:defRPr/>
                      </a:pPr>
                      <a:r>
                        <a:rPr lang="ko-KR" altLang="en-US">
                          <a:latin typeface="맑은 고딕"/>
                          <a:ea typeface="맑은 고딕"/>
                        </a:rPr>
                        <a:t>주문</a:t>
                      </a:r>
                      <a:endParaRPr lang="ko-KR" altLang="en-US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맑은 고딕"/>
                          <a:ea typeface="맑은 고딕"/>
                        </a:rPr>
                        <a:t>사용자가 상품 주문 시 상품 정보와 배송 정보를 확인할 수 있어야 한다</a:t>
                      </a:r>
                      <a:r>
                        <a:rPr lang="en-US" altLang="ko-KR"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184524"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맑은 고딕"/>
                          <a:ea typeface="맑은 고딕"/>
                        </a:rPr>
                        <a:t>주문 완료 시 마이페이지에서 확인할 수 있어야 한다</a:t>
                      </a:r>
                      <a:r>
                        <a:rPr lang="en-US" altLang="ko-KR"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184524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>
                        <a:buNone/>
                        <a:defRPr/>
                      </a:pPr>
                      <a:r>
                        <a:rPr lang="ko-KR" altLang="en-US">
                          <a:latin typeface="맑은 고딕"/>
                          <a:ea typeface="맑은 고딕"/>
                        </a:rPr>
                        <a:t>마이페이지</a:t>
                      </a:r>
                      <a:endParaRPr lang="ko-KR" altLang="en-US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맑은 고딕"/>
                          <a:ea typeface="맑은 고딕"/>
                        </a:rPr>
                        <a:t>사용자는 마이페이지에서 개인정보를 확인 및 수정할 수 있어야 한다</a:t>
                      </a:r>
                      <a:r>
                        <a:rPr lang="en-US" altLang="ko-KR"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184524"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맑은 고딕"/>
                          <a:ea typeface="맑은 고딕"/>
                        </a:rPr>
                        <a:t>사용자가 주문 내역을 확인할 때는 운송장 번호를 통해 배송 조회를 할 수 있어야 한다</a:t>
                      </a:r>
                      <a:r>
                        <a:rPr lang="en-US" altLang="ko-KR"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184524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>
                        <a:buNone/>
                        <a:defRPr/>
                      </a:pPr>
                      <a:r>
                        <a:rPr lang="ko-KR" altLang="en-US">
                          <a:latin typeface="맑은 고딕"/>
                          <a:ea typeface="맑은 고딕"/>
                        </a:rPr>
                        <a:t>후기</a:t>
                      </a:r>
                      <a:endParaRPr lang="ko-KR" altLang="en-US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맑은 고딕"/>
                          <a:ea typeface="맑은 고딕"/>
                        </a:rPr>
                        <a:t>주문 후 후기를 쓸 수 있다</a:t>
                      </a:r>
                      <a:r>
                        <a:rPr lang="en-US" altLang="ko-KR"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184524"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맑은 고딕"/>
                          <a:ea typeface="맑은 고딕"/>
                        </a:rPr>
                        <a:t>후기 작성 후 상품 상세페이지나 후기 게시판에서 확인할 수 있다</a:t>
                      </a:r>
                      <a:r>
                        <a:rPr lang="en-US" altLang="ko-KR"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184524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>
                        <a:buNone/>
                        <a:defRPr/>
                      </a:pPr>
                      <a:r>
                        <a:rPr lang="ko-KR" altLang="en-US">
                          <a:latin typeface="맑은 고딕"/>
                          <a:ea typeface="맑은 고딕"/>
                        </a:rPr>
                        <a:t>묻고 답하기</a:t>
                      </a:r>
                      <a:endParaRPr lang="ko-KR" altLang="en-US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맑은 고딕"/>
                          <a:ea typeface="맑은 고딕"/>
                        </a:rPr>
                        <a:t>상품에 관한 </a:t>
                      </a:r>
                      <a:r>
                        <a:rPr lang="en-US" altLang="ko-KR">
                          <a:latin typeface="맑은 고딕"/>
                          <a:ea typeface="맑은 고딕"/>
                        </a:rPr>
                        <a:t>QNA</a:t>
                      </a:r>
                      <a:r>
                        <a:rPr lang="ko-KR" altLang="en-US">
                          <a:latin typeface="맑은 고딕"/>
                          <a:ea typeface="맑은 고딕"/>
                        </a:rPr>
                        <a:t> 게시글을 작성할 수 있다</a:t>
                      </a:r>
                      <a:r>
                        <a:rPr lang="en-US" altLang="ko-KR"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184524"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맑은 고딕"/>
                          <a:ea typeface="맑은 고딕"/>
                        </a:rPr>
                        <a:t>QNA</a:t>
                      </a:r>
                      <a:r>
                        <a:rPr lang="ko-KR" altLang="en-US">
                          <a:latin typeface="맑은 고딕"/>
                          <a:ea typeface="맑은 고딕"/>
                        </a:rPr>
                        <a:t> 작성 후 상품 상세페이지나 </a:t>
                      </a:r>
                      <a:r>
                        <a:rPr lang="en-US" altLang="ko-KR">
                          <a:latin typeface="맑은 고딕"/>
                          <a:ea typeface="맑은 고딕"/>
                        </a:rPr>
                        <a:t>QNA</a:t>
                      </a:r>
                      <a:r>
                        <a:rPr lang="ko-KR" altLang="en-US">
                          <a:latin typeface="맑은 고딕"/>
                          <a:ea typeface="맑은 고딕"/>
                        </a:rPr>
                        <a:t> 게시판에서 확인할 수 있다</a:t>
                      </a:r>
                      <a:r>
                        <a:rPr lang="en-US" altLang="ko-KR"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262984">
                <a:tc rowSpan="6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b="1">
                          <a:latin typeface="맑은 고딕"/>
                          <a:ea typeface="맑은 고딕"/>
                        </a:rPr>
                        <a:t>관리자</a:t>
                      </a:r>
                      <a:endParaRPr lang="ko-KR" altLang="en-US" b="1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0bffe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>
                        <a:buNone/>
                        <a:defRPr/>
                      </a:pPr>
                      <a:r>
                        <a:rPr lang="ko-KR" altLang="en-US">
                          <a:latin typeface="맑은 고딕"/>
                          <a:ea typeface="맑은 고딕"/>
                        </a:rPr>
                        <a:t>로그인</a:t>
                      </a:r>
                      <a:endParaRPr lang="ko-KR" altLang="en-US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맑은 고딕"/>
                          <a:ea typeface="맑은 고딕"/>
                        </a:rPr>
                        <a:t>사용자 로그인과 방식은 같지만 관리자로 로그인 시 관리자 메뉴가 추가로 표시된다</a:t>
                      </a:r>
                      <a:r>
                        <a:rPr lang="en-US" altLang="ko-KR"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184524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rowSpan="3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>
                        <a:buNone/>
                        <a:defRPr/>
                      </a:pPr>
                      <a:r>
                        <a:rPr lang="ko-KR" altLang="en-US">
                          <a:latin typeface="맑은 고딕"/>
                          <a:ea typeface="맑은 고딕"/>
                        </a:rPr>
                        <a:t>관리</a:t>
                      </a:r>
                      <a:endParaRPr lang="ko-KR" altLang="en-US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맑은 고딕"/>
                          <a:ea typeface="맑은 고딕"/>
                        </a:rPr>
                        <a:t>회원 정보를 수정 및 삭제할 수 있다</a:t>
                      </a:r>
                      <a:r>
                        <a:rPr lang="en-US" altLang="ko-KR"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184524"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맑은 고딕"/>
                          <a:ea typeface="맑은 고딕"/>
                        </a:rPr>
                        <a:t>주문 정보를 수정 및 삭제할 수 있다</a:t>
                      </a:r>
                      <a:r>
                        <a:rPr lang="en-US" altLang="ko-KR"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184524"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맑은 고딕"/>
                          <a:ea typeface="맑은 고딕"/>
                        </a:rPr>
                        <a:t>게시판의 글을 수정 및 삭제할 수 있다</a:t>
                      </a:r>
                      <a:r>
                        <a:rPr lang="en-US" altLang="ko-KR"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184524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>
                        <a:buNone/>
                        <a:defRPr/>
                      </a:pPr>
                      <a:r>
                        <a:rPr lang="ko-KR" altLang="en-US">
                          <a:latin typeface="맑은 고딕"/>
                          <a:ea typeface="맑은 고딕"/>
                        </a:rPr>
                        <a:t>공지사항</a:t>
                      </a:r>
                      <a:endParaRPr lang="ko-KR" altLang="en-US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맑은 고딕"/>
                          <a:ea typeface="맑은 고딕"/>
                        </a:rPr>
                        <a:t>공지사항 게시글은 관리자만이 작성</a:t>
                      </a:r>
                      <a:r>
                        <a:rPr lang="en-US" altLang="ko-KR"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>
                          <a:latin typeface="맑은 고딕"/>
                          <a:ea typeface="맑은 고딕"/>
                        </a:rPr>
                        <a:t> 수정</a:t>
                      </a:r>
                      <a:r>
                        <a:rPr lang="en-US" altLang="ko-KR"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>
                          <a:latin typeface="맑은 고딕"/>
                          <a:ea typeface="맑은 고딕"/>
                        </a:rPr>
                        <a:t> 삭제할 수 있다</a:t>
                      </a:r>
                      <a:r>
                        <a:rPr lang="en-US" altLang="ko-KR"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184524"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맑은 고딕"/>
                          <a:ea typeface="맑은 고딕"/>
                        </a:rPr>
                        <a:t>사용자는 확인만 가능하다</a:t>
                      </a:r>
                      <a:r>
                        <a:rPr lang="en-US" altLang="ko-KR"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4" name=""/>
          <p:cNvGraphicFramePr/>
          <p:nvPr/>
        </p:nvGraphicFramePr>
        <p:xfrm>
          <a:off x="1862634" y="1844096"/>
          <a:ext cx="9226055" cy="64104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889901"/>
                <a:gridCol w="7336154"/>
              </a:tblGrid>
              <a:tr h="320521">
                <a:tc row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>
                        <a:buNone/>
                        <a:defRPr/>
                      </a:pP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주문</a:t>
                      </a:r>
                      <a:endParaRPr lang="ko-KR" altLang="en-US" sz="14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2921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921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921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사용자가 상품 주문 시 상품 정보와 배송 정보를 확인할 수 있어야 한다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14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2921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921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320521"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400" b="1">
                          <a:latin typeface="맑은 고딕"/>
                          <a:ea typeface="맑은 고딕"/>
                        </a:rPr>
                        <a:t>주문 완료 시 마이페이지에서 확인할 수 있어야 한다</a:t>
                      </a:r>
                      <a:r>
                        <a:rPr lang="en-US" altLang="ko-KR" sz="1400" b="1"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1400" b="1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2921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921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5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2400" y="2679890"/>
            <a:ext cx="6788699" cy="2133600"/>
          </a:xfrm>
          <a:prstGeom prst="rect">
            <a:avLst/>
          </a:prstGeom>
          <a:ln w="25400">
            <a:solidFill>
              <a:schemeClr val="dk1"/>
            </a:solidFill>
          </a:ln>
        </p:spPr>
      </p:pic>
      <p:pic>
        <p:nvPicPr>
          <p:cNvPr id="5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18550" y="2679890"/>
            <a:ext cx="5028549" cy="3632432"/>
          </a:xfrm>
          <a:prstGeom prst="rect">
            <a:avLst/>
          </a:prstGeom>
          <a:ln w="25400"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0000"/>
                                      </p:to>
                                    </p:set>
                                    <p:animEffect filter="image" prLst="opacity: 0.250000">
                                      <p:cBhvr>
                                        <p:cTn id="7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bff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"/>
          <p:cNvSpPr txBox="1"/>
          <p:nvPr/>
        </p:nvSpPr>
        <p:spPr>
          <a:xfrm>
            <a:off x="259245" y="186657"/>
            <a:ext cx="6641617" cy="697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>
                <a:solidFill>
                  <a:schemeClr val="lt1"/>
                </a:solidFill>
                <a:latin typeface="카페24 써라운드"/>
                <a:ea typeface="카페24 써라운드"/>
              </a:rPr>
              <a:t>개발과정 </a:t>
            </a:r>
            <a:r>
              <a:rPr lang="en-US" altLang="ko-KR" sz="3000">
                <a:solidFill>
                  <a:schemeClr val="lt1"/>
                </a:solidFill>
                <a:latin typeface="카페24 써라운드"/>
                <a:ea typeface="카페24 써라운드"/>
              </a:rPr>
              <a:t>-</a:t>
            </a:r>
            <a:r>
              <a:rPr lang="ko-KR" altLang="en-US" sz="3000">
                <a:solidFill>
                  <a:schemeClr val="lt1"/>
                </a:solidFill>
                <a:latin typeface="카페24 써라운드"/>
                <a:ea typeface="카페24 써라운드"/>
              </a:rPr>
              <a:t> 일정 </a:t>
            </a:r>
            <a:r>
              <a:rPr lang="en-US" altLang="ko-KR" sz="2000">
                <a:solidFill>
                  <a:schemeClr val="lt1"/>
                </a:solidFill>
                <a:latin typeface="카페24 써라운드"/>
                <a:ea typeface="카페24 써라운드"/>
              </a:rPr>
              <a:t>(2.15</a:t>
            </a:r>
            <a:r>
              <a:rPr lang="ko-KR" altLang="en-US" sz="2000">
                <a:solidFill>
                  <a:schemeClr val="lt1"/>
                </a:solidFill>
                <a:latin typeface="카페24 써라운드"/>
                <a:ea typeface="카페24 써라운드"/>
              </a:rPr>
              <a:t> </a:t>
            </a:r>
            <a:r>
              <a:rPr lang="en-US" altLang="ko-KR" sz="2000">
                <a:solidFill>
                  <a:schemeClr val="lt1"/>
                </a:solidFill>
                <a:latin typeface="카페24 써라운드"/>
                <a:ea typeface="카페24 써라운드"/>
              </a:rPr>
              <a:t>~</a:t>
            </a:r>
            <a:r>
              <a:rPr lang="ko-KR" altLang="en-US" sz="2000">
                <a:solidFill>
                  <a:schemeClr val="lt1"/>
                </a:solidFill>
                <a:latin typeface="카페24 써라운드"/>
                <a:ea typeface="카페24 써라운드"/>
              </a:rPr>
              <a:t> </a:t>
            </a:r>
            <a:r>
              <a:rPr lang="en-US" altLang="ko-KR" sz="2000">
                <a:solidFill>
                  <a:schemeClr val="lt1"/>
                </a:solidFill>
                <a:latin typeface="카페24 써라운드"/>
                <a:ea typeface="카페24 써라운드"/>
              </a:rPr>
              <a:t>3.12)</a:t>
            </a:r>
            <a:r>
              <a:rPr lang="ko-KR" altLang="en-US" sz="3000">
                <a:solidFill>
                  <a:schemeClr val="lt1"/>
                </a:solidFill>
                <a:latin typeface="카페24 써라운드"/>
                <a:ea typeface="카페24 써라운드"/>
              </a:rPr>
              <a:t>       </a:t>
            </a:r>
            <a:r>
              <a:rPr lang="ko-KR" altLang="en-US" sz="4000">
                <a:solidFill>
                  <a:schemeClr val="lt1"/>
                </a:solidFill>
                <a:latin typeface="카페24 써라운드"/>
                <a:ea typeface="카페24 써라운드"/>
              </a:rPr>
              <a:t>                                           </a:t>
            </a:r>
            <a:r>
              <a:rPr lang="ko-KR" altLang="en-US" sz="3000">
                <a:ln w="9525" cap="flat" cmpd="sng" algn="ctr">
                  <a:solidFill>
                    <a:schemeClr val="lt1"/>
                  </a:solidFill>
                  <a:prstDash val="solid"/>
                  <a:round/>
                </a:ln>
                <a:solidFill>
                  <a:schemeClr val="lt1"/>
                </a:solidFill>
                <a:latin typeface="카페24 써라운드"/>
                <a:ea typeface="카페24 써라운드"/>
              </a:rPr>
              <a:t> </a:t>
            </a:r>
            <a:r>
              <a:rPr lang="ko-KR" altLang="en-US" sz="3000">
                <a:ln w="9525" cap="flat" cmpd="sng" algn="ctr">
                  <a:solidFill>
                    <a:schemeClr val="lt1"/>
                  </a:solidFill>
                  <a:prstDash val="solid"/>
                  <a:round/>
                </a:ln>
                <a:solidFill>
                  <a:schemeClr val="lt1"/>
                </a:solidFill>
                <a:latin typeface="HY동녘B"/>
                <a:ea typeface="HY동녘B"/>
              </a:rPr>
              <a:t>                                                                           </a:t>
            </a:r>
            <a:endParaRPr lang="ko-KR" altLang="en-US" sz="3000">
              <a:ln w="9525" cap="flat" cmpd="sng" algn="ctr">
                <a:solidFill>
                  <a:schemeClr val="lt1"/>
                </a:solidFill>
                <a:prstDash val="solid"/>
                <a:round/>
              </a:ln>
              <a:solidFill>
                <a:schemeClr val="lt1"/>
              </a:solidFill>
              <a:latin typeface="HY동녘B"/>
              <a:ea typeface="HY동녘B"/>
            </a:endParaRPr>
          </a:p>
        </p:txBody>
      </p:sp>
      <p:cxnSp>
        <p:nvCxnSpPr>
          <p:cNvPr id="23" name="직선 연결선 11"/>
          <p:cNvCxnSpPr/>
          <p:nvPr/>
        </p:nvCxnSpPr>
        <p:spPr>
          <a:xfrm>
            <a:off x="418900" y="6529670"/>
            <a:ext cx="11354199" cy="0"/>
          </a:xfrm>
          <a:prstGeom prst="line">
            <a:avLst/>
          </a:prstGeom>
          <a:ln w="38100">
            <a:solidFill>
              <a:srgbClr val="00bf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"/>
          <p:cNvSpPr txBox="1"/>
          <p:nvPr/>
        </p:nvSpPr>
        <p:spPr>
          <a:xfrm>
            <a:off x="11156758" y="215248"/>
            <a:ext cx="904395" cy="699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lt1"/>
                </a:solidFill>
                <a:latin typeface="카페24 써라운드"/>
                <a:ea typeface="카페24 써라운드"/>
              </a:rPr>
              <a:t>02</a:t>
            </a:r>
            <a:endParaRPr lang="en-US" altLang="ko-KR" sz="4000">
              <a:solidFill>
                <a:schemeClr val="lt1"/>
              </a:solidFill>
              <a:latin typeface="카페24 써라운드"/>
              <a:ea typeface="카페24 써라운드"/>
            </a:endParaRPr>
          </a:p>
        </p:txBody>
      </p:sp>
      <p:sp>
        <p:nvSpPr>
          <p:cNvPr id="30" name=""/>
          <p:cNvSpPr/>
          <p:nvPr/>
        </p:nvSpPr>
        <p:spPr>
          <a:xfrm>
            <a:off x="3826519" y="1850912"/>
            <a:ext cx="733333" cy="6810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ff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31" name=""/>
          <p:cNvSpPr/>
          <p:nvPr/>
        </p:nvSpPr>
        <p:spPr>
          <a:xfrm>
            <a:off x="8383121" y="1396880"/>
            <a:ext cx="1823050" cy="158911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50800">
            <a:solidFill>
              <a:srgbClr val="00bff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endParaRPr lang="en-US" altLang="ko-KR" b="1">
              <a:solidFill>
                <a:schemeClr val="tx1"/>
              </a:solidFill>
            </a:endParaRPr>
          </a:p>
        </p:txBody>
      </p:sp>
      <p:sp>
        <p:nvSpPr>
          <p:cNvPr id="32" name=""/>
          <p:cNvSpPr/>
          <p:nvPr/>
        </p:nvSpPr>
        <p:spPr>
          <a:xfrm>
            <a:off x="4960893" y="1396880"/>
            <a:ext cx="1823050" cy="158911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50800">
            <a:solidFill>
              <a:srgbClr val="00bff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>
                <a:solidFill>
                  <a:schemeClr val="tx1"/>
                </a:solidFill>
              </a:rPr>
              <a:t>요구사항</a:t>
            </a:r>
            <a:endParaRPr lang="ko-KR" altLang="en-US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b="1">
                <a:solidFill>
                  <a:schemeClr val="tx1"/>
                </a:solidFill>
              </a:rPr>
              <a:t>명세서 작성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33" name=""/>
          <p:cNvSpPr/>
          <p:nvPr/>
        </p:nvSpPr>
        <p:spPr>
          <a:xfrm>
            <a:off x="7204536" y="1850912"/>
            <a:ext cx="733333" cy="6810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ff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34" name=""/>
          <p:cNvSpPr/>
          <p:nvPr/>
        </p:nvSpPr>
        <p:spPr>
          <a:xfrm>
            <a:off x="1627303" y="1396880"/>
            <a:ext cx="1823050" cy="158911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50800">
            <a:solidFill>
              <a:srgbClr val="00bff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>
                <a:solidFill>
                  <a:schemeClr val="tx1"/>
                </a:solidFill>
              </a:rPr>
              <a:t>주제 선정 및 자료조사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35" name=""/>
          <p:cNvSpPr/>
          <p:nvPr/>
        </p:nvSpPr>
        <p:spPr>
          <a:xfrm>
            <a:off x="8383121" y="4130220"/>
            <a:ext cx="1823050" cy="158911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50800">
            <a:solidFill>
              <a:srgbClr val="00bff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endParaRPr lang="en-US" altLang="ko-KR" b="1">
              <a:solidFill>
                <a:schemeClr val="tx1"/>
              </a:solidFill>
            </a:endParaRPr>
          </a:p>
        </p:txBody>
      </p:sp>
      <p:sp>
        <p:nvSpPr>
          <p:cNvPr id="36" name=""/>
          <p:cNvSpPr/>
          <p:nvPr/>
        </p:nvSpPr>
        <p:spPr>
          <a:xfrm rot="5400000">
            <a:off x="8954123" y="3283014"/>
            <a:ext cx="681047" cy="59658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ff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37" name=""/>
          <p:cNvSpPr/>
          <p:nvPr/>
        </p:nvSpPr>
        <p:spPr>
          <a:xfrm>
            <a:off x="4960893" y="4130220"/>
            <a:ext cx="1823050" cy="158911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50800">
            <a:solidFill>
              <a:srgbClr val="00bff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>
                <a:solidFill>
                  <a:schemeClr val="tx1"/>
                </a:solidFill>
              </a:rPr>
              <a:t>최종 수정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38" name=""/>
          <p:cNvSpPr/>
          <p:nvPr/>
        </p:nvSpPr>
        <p:spPr>
          <a:xfrm>
            <a:off x="1627304" y="4130220"/>
            <a:ext cx="1823050" cy="158911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50800">
            <a:solidFill>
              <a:srgbClr val="00bff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endParaRPr lang="en-US" altLang="ko-KR" b="1">
              <a:solidFill>
                <a:schemeClr val="tx1"/>
              </a:solidFill>
            </a:endParaRPr>
          </a:p>
        </p:txBody>
      </p:sp>
      <p:sp>
        <p:nvSpPr>
          <p:cNvPr id="39" name=""/>
          <p:cNvSpPr/>
          <p:nvPr/>
        </p:nvSpPr>
        <p:spPr>
          <a:xfrm rot="10800000">
            <a:off x="7204536" y="4584252"/>
            <a:ext cx="733333" cy="6810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ff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40" name=""/>
          <p:cNvSpPr/>
          <p:nvPr/>
        </p:nvSpPr>
        <p:spPr>
          <a:xfrm rot="10800000">
            <a:off x="3826521" y="4584252"/>
            <a:ext cx="733333" cy="6810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ff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41" name=""/>
          <p:cNvSpPr txBox="1"/>
          <p:nvPr/>
        </p:nvSpPr>
        <p:spPr>
          <a:xfrm>
            <a:off x="8024596" y="1737428"/>
            <a:ext cx="2540104" cy="908617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  <a:defRPr/>
            </a:pPr>
            <a:r>
              <a:rPr lang="en-US" altLang="ko-KR" b="1">
                <a:solidFill>
                  <a:schemeClr val="tx1"/>
                </a:solidFill>
              </a:rPr>
              <a:t>DB</a:t>
            </a:r>
            <a:r>
              <a:rPr lang="ko-KR" altLang="en-US" b="1">
                <a:solidFill>
                  <a:schemeClr val="tx1"/>
                </a:solidFill>
              </a:rPr>
              <a:t>구조 및</a:t>
            </a:r>
            <a:endParaRPr lang="ko-KR" altLang="en-US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b="1">
                <a:solidFill>
                  <a:schemeClr val="tx1"/>
                </a:solidFill>
              </a:rPr>
              <a:t>프로그램 설계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43" name=""/>
          <p:cNvSpPr txBox="1"/>
          <p:nvPr/>
        </p:nvSpPr>
        <p:spPr>
          <a:xfrm>
            <a:off x="8383122" y="4676327"/>
            <a:ext cx="1823050" cy="49690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  <a:defRPr/>
            </a:pPr>
            <a:r>
              <a:rPr lang="en-US" altLang="ko-KR" b="1">
                <a:solidFill>
                  <a:schemeClr val="tx1"/>
                </a:solidFill>
              </a:rPr>
              <a:t>1</a:t>
            </a:r>
            <a:r>
              <a:rPr lang="ko-KR" altLang="en-US" b="1">
                <a:solidFill>
                  <a:schemeClr val="tx1"/>
                </a:solidFill>
              </a:rPr>
              <a:t>차 회의 및 수정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44" name=""/>
          <p:cNvSpPr txBox="1"/>
          <p:nvPr/>
        </p:nvSpPr>
        <p:spPr>
          <a:xfrm>
            <a:off x="1627303" y="4470348"/>
            <a:ext cx="1823050" cy="909372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  <a:defRPr/>
            </a:pPr>
            <a:r>
              <a:rPr lang="en-US" altLang="ko-KR" b="1">
                <a:solidFill>
                  <a:schemeClr val="tx1"/>
                </a:solidFill>
              </a:rPr>
              <a:t>PPT</a:t>
            </a:r>
            <a:r>
              <a:rPr lang="ko-KR" altLang="en-US" b="1">
                <a:solidFill>
                  <a:schemeClr val="tx1"/>
                </a:solidFill>
              </a:rPr>
              <a:t> 작성 및 </a:t>
            </a:r>
            <a:endParaRPr lang="ko-KR" altLang="en-US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b="1">
                <a:solidFill>
                  <a:schemeClr val="tx1"/>
                </a:solidFill>
              </a:rPr>
              <a:t>발표준비</a:t>
            </a:r>
            <a:endParaRPr lang="ko-KR" altLang="en-US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그룹 60"/>
          <p:cNvGrpSpPr/>
          <p:nvPr/>
        </p:nvGrpSpPr>
        <p:grpSpPr>
          <a:xfrm rot="0">
            <a:off x="465341" y="1289339"/>
            <a:ext cx="11261318" cy="4668096"/>
            <a:chOff x="903162" y="988076"/>
            <a:chExt cx="11261318" cy="4668096"/>
          </a:xfrm>
        </p:grpSpPr>
        <p:sp>
          <p:nvSpPr>
            <p:cNvPr id="59" name="직사각형 58"/>
            <p:cNvSpPr/>
            <p:nvPr/>
          </p:nvSpPr>
          <p:spPr>
            <a:xfrm rot="16200000">
              <a:off x="8266212" y="2800302"/>
              <a:ext cx="1080000" cy="104828"/>
            </a:xfrm>
            <a:prstGeom prst="rect">
              <a:avLst/>
            </a:prstGeom>
            <a:solidFill>
              <a:srgbClr val="4949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 rot="16200000">
              <a:off x="5086115" y="2872949"/>
              <a:ext cx="1080000" cy="104828"/>
            </a:xfrm>
            <a:prstGeom prst="rect">
              <a:avLst/>
            </a:prstGeom>
            <a:solidFill>
              <a:srgbClr val="4949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 rot="16200000">
              <a:off x="1820645" y="2757238"/>
              <a:ext cx="1080000" cy="104828"/>
            </a:xfrm>
            <a:prstGeom prst="rect">
              <a:avLst/>
            </a:prstGeom>
            <a:solidFill>
              <a:srgbClr val="4949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611525" y="2020729"/>
              <a:ext cx="8280000" cy="104828"/>
            </a:xfrm>
            <a:prstGeom prst="rect">
              <a:avLst/>
            </a:prstGeom>
            <a:solidFill>
              <a:srgbClr val="4949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35647" y="1656836"/>
              <a:ext cx="9457255" cy="3999336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903162" y="2869139"/>
              <a:ext cx="3101847" cy="2787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185598" y="2918298"/>
              <a:ext cx="3071235" cy="27378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456876" y="2918298"/>
              <a:ext cx="3071235" cy="27378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3"/>
            <a:srcRect l="15110" t="22810" r="20120" b="26960"/>
            <a:stretch>
              <a:fillRect/>
            </a:stretch>
          </p:blipFill>
          <p:spPr>
            <a:xfrm>
              <a:off x="4234289" y="3454683"/>
              <a:ext cx="2769143" cy="1073751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896062" y="1792378"/>
              <a:ext cx="1033995" cy="586393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102954" y="1789138"/>
              <a:ext cx="1033995" cy="586393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329297" y="1785898"/>
              <a:ext cx="1033995" cy="586393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0021355" y="988076"/>
              <a:ext cx="2143125" cy="2143125"/>
            </a:xfrm>
            <a:prstGeom prst="rect">
              <a:avLst/>
            </a:prstGeom>
          </p:spPr>
        </p:pic>
      </p:grpSp>
      <p:sp>
        <p:nvSpPr>
          <p:cNvPr id="68" name="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bff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"/>
          <p:cNvSpPr txBox="1"/>
          <p:nvPr/>
        </p:nvSpPr>
        <p:spPr>
          <a:xfrm>
            <a:off x="259245" y="186657"/>
            <a:ext cx="5836755" cy="697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>
                <a:solidFill>
                  <a:schemeClr val="lt1"/>
                </a:solidFill>
                <a:latin typeface="카페24 써라운드"/>
                <a:ea typeface="카페24 써라운드"/>
              </a:rPr>
              <a:t>개발과정 </a:t>
            </a:r>
            <a:r>
              <a:rPr lang="en-US" altLang="ko-KR" sz="3000">
                <a:solidFill>
                  <a:schemeClr val="lt1"/>
                </a:solidFill>
                <a:latin typeface="카페24 써라운드"/>
                <a:ea typeface="카페24 써라운드"/>
              </a:rPr>
              <a:t>-</a:t>
            </a:r>
            <a:r>
              <a:rPr lang="ko-KR" altLang="en-US" sz="3000">
                <a:solidFill>
                  <a:schemeClr val="lt1"/>
                </a:solidFill>
                <a:latin typeface="카페24 써라운드"/>
                <a:ea typeface="카페24 써라운드"/>
              </a:rPr>
              <a:t> 형상관리   </a:t>
            </a:r>
            <a:r>
              <a:rPr lang="ko-KR" altLang="en-US" sz="4000">
                <a:solidFill>
                  <a:schemeClr val="lt1"/>
                </a:solidFill>
                <a:latin typeface="카페24 써라운드"/>
                <a:ea typeface="카페24 써라운드"/>
              </a:rPr>
              <a:t>                                        </a:t>
            </a:r>
            <a:r>
              <a:rPr lang="ko-KR" altLang="en-US" sz="3000">
                <a:ln w="9525" cap="flat" cmpd="sng" algn="ctr">
                  <a:solidFill>
                    <a:schemeClr val="lt1"/>
                  </a:solidFill>
                  <a:prstDash val="solid"/>
                  <a:round/>
                </a:ln>
                <a:solidFill>
                  <a:schemeClr val="lt1"/>
                </a:solidFill>
                <a:latin typeface="카페24 써라운드"/>
                <a:ea typeface="카페24 써라운드"/>
              </a:rPr>
              <a:t> </a:t>
            </a:r>
            <a:r>
              <a:rPr lang="ko-KR" altLang="en-US" sz="3000">
                <a:ln w="9525" cap="flat" cmpd="sng" algn="ctr">
                  <a:solidFill>
                    <a:schemeClr val="lt1"/>
                  </a:solidFill>
                  <a:prstDash val="solid"/>
                  <a:round/>
                </a:ln>
                <a:solidFill>
                  <a:schemeClr val="lt1"/>
                </a:solidFill>
                <a:latin typeface="HY동녘B"/>
                <a:ea typeface="HY동녘B"/>
              </a:rPr>
              <a:t>                                                                           </a:t>
            </a:r>
            <a:endParaRPr lang="ko-KR" altLang="en-US" sz="3000">
              <a:ln w="9525" cap="flat" cmpd="sng" algn="ctr">
                <a:solidFill>
                  <a:schemeClr val="lt1"/>
                </a:solidFill>
                <a:prstDash val="solid"/>
                <a:round/>
              </a:ln>
              <a:solidFill>
                <a:schemeClr val="lt1"/>
              </a:solidFill>
              <a:latin typeface="HY동녘B"/>
              <a:ea typeface="HY동녘B"/>
            </a:endParaRPr>
          </a:p>
        </p:txBody>
      </p:sp>
      <p:cxnSp>
        <p:nvCxnSpPr>
          <p:cNvPr id="70" name="직선 연결선 11"/>
          <p:cNvCxnSpPr/>
          <p:nvPr/>
        </p:nvCxnSpPr>
        <p:spPr>
          <a:xfrm>
            <a:off x="418900" y="6529670"/>
            <a:ext cx="11354199" cy="0"/>
          </a:xfrm>
          <a:prstGeom prst="line">
            <a:avLst/>
          </a:prstGeom>
          <a:ln w="38100">
            <a:solidFill>
              <a:srgbClr val="00bf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305881" y="3623387"/>
            <a:ext cx="2205154" cy="1276131"/>
          </a:xfrm>
          <a:prstGeom prst="rect">
            <a:avLst/>
          </a:prstGeom>
        </p:spPr>
      </p:pic>
      <p:pic>
        <p:nvPicPr>
          <p:cNvPr id="74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359758" y="3186015"/>
            <a:ext cx="1501581" cy="1824838"/>
          </a:xfrm>
          <a:prstGeom prst="rect">
            <a:avLst/>
          </a:prstGeom>
        </p:spPr>
      </p:pic>
      <p:sp>
        <p:nvSpPr>
          <p:cNvPr id="77" name=""/>
          <p:cNvSpPr txBox="1"/>
          <p:nvPr/>
        </p:nvSpPr>
        <p:spPr>
          <a:xfrm>
            <a:off x="11156758" y="215248"/>
            <a:ext cx="904395" cy="699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000">
                <a:solidFill>
                  <a:schemeClr val="lt1"/>
                </a:solidFill>
                <a:latin typeface="카페24 써라운드"/>
                <a:ea typeface="카페24 써라운드"/>
              </a:rPr>
              <a:t>02</a:t>
            </a:r>
            <a:endParaRPr lang="en-US" altLang="ko-KR" sz="4000">
              <a:solidFill>
                <a:schemeClr val="lt1"/>
              </a:solidFill>
              <a:latin typeface="카페24 써라운드"/>
              <a:ea typeface="카페24 써라운드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Microsoft</ep:Company>
  <ep:Words>518</ep:Words>
  <ep:PresentationFormat>와이드스크린</ep:PresentationFormat>
  <ep:Paragraphs>128</ep:Paragraphs>
  <ep:Slides>19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4</vt:i4>
      </vt:variant>
      <vt:variant>
        <vt:lpstr>슬라이드 제목</vt:lpstr>
      </vt:variant>
      <vt:variant>
        <vt:i4>19</vt:i4>
      </vt:variant>
    </vt:vector>
  </ep:HeadingPairs>
  <ep:TitlesOfParts>
    <vt:vector size="23" baseType="lpstr">
      <vt:lpstr>Office Theme</vt:lpstr>
      <vt:lpstr>4_Office Theme</vt:lpstr>
      <vt:lpstr>5_Office Theme</vt:lpstr>
      <vt:lpstr>1_Office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km</cp:lastModifiedBy>
  <dcterms:modified xsi:type="dcterms:W3CDTF">2023-03-20T12:43:31.805</dcterms:modified>
  <cp:revision>678</cp:revision>
  <dc:title>PowerPoint 프레젠테이션</dc:title>
  <cp:version>1000.0000.01</cp:version>
</cp:coreProperties>
</file>